
<file path=[Content_Types].xml><?xml version="1.0" encoding="utf-8"?>
<Types xmlns="http://schemas.openxmlformats.org/package/2006/content-types">
  <Default ContentType="image/jpeg" Extension="jpg"/>
  <Default ContentType="application/xml" Extension="xml"/>
  <Default ContentType="image/png" Extension="png"/>
  <Default ContentType="application/vnd.openxmlformats-package.relationships+xml" Extension="rels"/>
  <Override ContentType="application/vnd.openxmlformats-officedocument.presentationml.notesSlide+xml" PartName="/ppt/notesSlides/notesSlide6.xml"/>
  <Override ContentType="application/vnd.openxmlformats-officedocument.presentationml.notesSlide+xml" PartName="/ppt/notesSlides/notesSlide1.xml"/>
  <Override ContentType="application/vnd.openxmlformats-officedocument.presentationml.notesSlide+xml" PartName="/ppt/notesSlides/notesSlide3.xml"/>
  <Override ContentType="application/vnd.openxmlformats-officedocument.presentationml.notesSlide+xml" PartName="/ppt/notesSlides/notesSlide7.xml"/>
  <Override ContentType="application/vnd.openxmlformats-officedocument.presentationml.notesSlide+xml" PartName="/ppt/notesSlides/notesSlide2.xml"/>
  <Override ContentType="application/vnd.openxmlformats-officedocument.presentationml.notesSlide+xml" PartName="/ppt/notesSlides/notesSlide5.xml"/>
  <Override ContentType="application/vnd.openxmlformats-officedocument.presentationml.notesSlide+xml" PartName="/ppt/notesSlides/notesSlide4.xml"/>
  <Override ContentType="application/vnd.openxmlformats-officedocument.custom-properties+xml" PartName="/docProps/custom.xml"/>
  <Override ContentType="application/vnd.openxmlformats-officedocument.presentationml.slideLayout+xml" PartName="/ppt/slideLayouts/slideLayout3.xml"/>
  <Override ContentType="application/vnd.openxmlformats-officedocument.presentationml.slideLayout+xml" PartName="/ppt/slideLayouts/slideLayout5.xml"/>
  <Override ContentType="application/vnd.openxmlformats-officedocument.presentationml.slideLayout+xml" PartName="/ppt/slideLayouts/slideLayout18.xml"/>
  <Override ContentType="application/vnd.openxmlformats-officedocument.presentationml.slideLayout+xml" PartName="/ppt/slideLayouts/slideLayout11.xml"/>
  <Override ContentType="application/vnd.openxmlformats-officedocument.presentationml.slideLayout+xml" PartName="/ppt/slideLayouts/slideLayout13.xml"/>
  <Override ContentType="application/vnd.openxmlformats-officedocument.presentationml.slideLayout+xml" PartName="/ppt/slideLayouts/slideLayout1.xml"/>
  <Override ContentType="application/vnd.openxmlformats-officedocument.presentationml.slideLayout+xml" PartName="/ppt/slideLayouts/slideLayout7.xml"/>
  <Override ContentType="application/vnd.openxmlformats-officedocument.presentationml.slideLayout+xml" PartName="/ppt/slideLayouts/slideLayout16.xml"/>
  <Override ContentType="application/vnd.openxmlformats-officedocument.presentationml.slideLayout+xml" PartName="/ppt/slideLayouts/slideLayout9.xml"/>
  <Override ContentType="application/vnd.openxmlformats-officedocument.presentationml.slideLayout+xml" PartName="/ppt/slideLayouts/slideLayout4.xml"/>
  <Override ContentType="application/vnd.openxmlformats-officedocument.presentationml.slideLayout+xml" PartName="/ppt/slideLayouts/slideLayout17.xml"/>
  <Override ContentType="application/vnd.openxmlformats-officedocument.presentationml.slideLayout+xml" PartName="/ppt/slideLayouts/slideLayout14.xml"/>
  <Override ContentType="application/vnd.openxmlformats-officedocument.presentationml.slideLayout+xml" PartName="/ppt/slideLayouts/slideLayout2.xml"/>
  <Override ContentType="application/vnd.openxmlformats-officedocument.presentationml.slideLayout+xml" PartName="/ppt/slideLayouts/slideLayout12.xml"/>
  <Override ContentType="application/vnd.openxmlformats-officedocument.presentationml.slideLayout+xml" PartName="/ppt/slideLayouts/slideLayout10.xml"/>
  <Override ContentType="application/vnd.openxmlformats-officedocument.presentationml.slideLayout+xml" PartName="/ppt/slideLayouts/slideLayout15.xml"/>
  <Override ContentType="application/vnd.openxmlformats-officedocument.presentationml.slideLayout+xml" PartName="/ppt/slideLayouts/slideLayout6.xml"/>
  <Override ContentType="application/vnd.openxmlformats-officedocument.presentationml.slideLayout+xml" PartName="/ppt/slideLayouts/slideLayout8.xml"/>
  <Override ContentType="application/vnd.openxmlformats-officedocument.presentationml.slideMaster+xml" PartName="/ppt/slideMasters/slideMaster1.xml"/>
  <Override ContentType="application/binary" PartName="/ppt/metadata"/>
  <Override ContentType="application/vnd.openxmlformats-officedocument.presentationml.slide+xml" PartName="/ppt/slides/slide4.xml"/>
  <Override ContentType="application/vnd.openxmlformats-officedocument.presentationml.slide+xml" PartName="/ppt/slides/slide1.xml"/>
  <Override ContentType="application/vnd.openxmlformats-officedocument.presentationml.slide+xml" PartName="/ppt/slides/slide2.xml"/>
  <Override ContentType="application/vnd.openxmlformats-officedocument.presentationml.slide+xml" PartName="/ppt/slides/slide3.xml"/>
  <Override ContentType="application/vnd.openxmlformats-officedocument.presentationml.slide+xml" PartName="/ppt/slides/slide6.xml"/>
  <Override ContentType="application/vnd.openxmlformats-officedocument.presentationml.slide+xml" PartName="/ppt/slides/slide5.xml"/>
  <Override ContentType="application/vnd.openxmlformats-officedocument.presentationml.slide+xml" PartName="/ppt/slides/slide7.xml"/>
  <Override ContentType="application/vnd.openxmlformats-officedocument.presentationml.notesMaster+xml" PartName="/ppt/notesMasters/notesMaster1.xml"/>
  <Override ContentType="application/vnd.openxmlformats-package.core-properties+xml" PartName="/docProps/core.xml"/>
  <Override ContentType="application/vnd.openxmlformats-officedocument.presentationml.presentation.main+xml" PartName="/ppt/presentation.xml"/>
  <Override ContentType="application/vnd.openxmlformats-officedocument.presentationml.presProps+xml" PartName="/ppt/presProps.xml"/>
  <Override ContentType="application/vnd.openxmlformats-officedocument.theme+xml" PartName="/ppt/theme/theme1.xml"/>
  <Override ContentType="application/vnd.openxmlformats-officedocument.theme+xml" PartName="/ppt/theme/theme2.xml"/>
</Types>
</file>

<file path=_rels/.rels><?xml version="1.0" encoding="UTF-8" standalone="yes"?><Relationships xmlns="http://schemas.openxmlformats.org/package/2006/relationships"><Relationship Id="rId1" Type="http://schemas.openxmlformats.org/officeDocument/2006/relationships/custom-properties" Target="docProps/custom.xml"/><Relationship Id="rId2" Type="http://schemas.openxmlformats.org/package/2006/relationships/metadata/core-properties" Target="docProps/core.xml"/><Relationship Id="rId3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autoCompressPictures="0" strictFirstAndLastChars="0" saveSubsetFonts="1">
  <p:sldMasterIdLst>
    <p:sldMasterId id="2147483648" r:id="rId3"/>
  </p:sldMasterIdLst>
  <p:notesMasterIdLst>
    <p:notesMasterId r:id="rId4"/>
  </p:notesMasterIdLst>
  <p:sldIdLst>
    <p:sldId id="256" r:id="rId5"/>
    <p:sldId id="257" r:id="rId6"/>
    <p:sldId id="258" r:id="rId7"/>
    <p:sldId id="259" r:id="rId8"/>
    <p:sldId id="260" r:id="rId9"/>
    <p:sldId id="261" r:id="rId10"/>
    <p:sldId id="262" r:id="rId11"/>
  </p:sldIdLst>
  <p:sldSz cy="6858000" cx="12192000"/>
  <p:notesSz cx="6858000" cy="9144000"/>
  <p:defaultText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http://customooxmlschemas.google.com/">
      <go:slidesCustomData xmlns:go="http://customooxmlschemas.google.com/" r:id="rId12" roundtripDataSignature="AMtx7miBRd1P0SIEomJ2Pii6MfwXslXMrg==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/>
</file>

<file path=ppt/_rels/presentation.xml.rels><?xml version="1.0" encoding="UTF-8" standalone="yes"?><Relationships xmlns="http://schemas.openxmlformats.org/package/2006/relationships"><Relationship Id="rId11" Type="http://schemas.openxmlformats.org/officeDocument/2006/relationships/slide" Target="slides/slide7.xml"/><Relationship Id="rId10" Type="http://schemas.openxmlformats.org/officeDocument/2006/relationships/slide" Target="slides/slide6.xml"/><Relationship Id="rId12" Type="http://customschemas.google.com/relationships/presentationmetadata" Target="metadata"/><Relationship Id="rId1" Type="http://schemas.openxmlformats.org/officeDocument/2006/relationships/theme" Target="theme/theme1.xml"/><Relationship Id="rId2" Type="http://schemas.openxmlformats.org/officeDocument/2006/relationships/presProps" Target="presProps.xml"/><Relationship Id="rId3" Type="http://schemas.openxmlformats.org/officeDocument/2006/relationships/slideMaster" Target="slideMasters/slideMaster1.xml"/><Relationship Id="rId4" Type="http://schemas.openxmlformats.org/officeDocument/2006/relationships/notesMaster" Target="notesMasters/notesMaster1.xml"/><Relationship Id="rId9" Type="http://schemas.openxmlformats.org/officeDocument/2006/relationships/slide" Target="slides/slide5.xml"/><Relationship Id="rId5" Type="http://schemas.openxmlformats.org/officeDocument/2006/relationships/slide" Target="slides/slide1.xml"/><Relationship Id="rId6" Type="http://schemas.openxmlformats.org/officeDocument/2006/relationships/slide" Target="slides/slide2.xml"/><Relationship Id="rId7" Type="http://schemas.openxmlformats.org/officeDocument/2006/relationships/slide" Target="slides/slide3.xml"/><Relationship Id="rId8" Type="http://schemas.openxmlformats.org/officeDocument/2006/relationships/slide" Target="slides/slide4.xml"/></Relationships>
</file>

<file path=ppt/notesMasters/_rels/notesMaster1.xml.rels><?xml version="1.0" encoding="UTF-8" standalone="yes"?>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solidFill>
          <a:srgbClr val="FFFFFF"/>
        </a:solidFill>
      </p:bgPr>
    </p:bg>
    <p:spTree>
      <p:nvGrpSpPr>
        <p:cNvPr id="2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 txBox="1"/>
          <p:nvPr>
            <p:ph idx="2" type="hdr"/>
          </p:nvPr>
        </p:nvSpPr>
        <p:spPr>
          <a:xfrm>
            <a:off x="0" y="0"/>
            <a:ext cx="2971800" cy="458791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>
            <a:lvl1pPr lv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Calibri"/>
              <a:buNone/>
              <a:defRPr b="0" i="0" sz="1200" u="none" cap="none" strike="noStrike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4" name="Google Shape;4;n"/>
          <p:cNvSpPr txBox="1"/>
          <p:nvPr>
            <p:ph idx="10" type="dt"/>
          </p:nvPr>
        </p:nvSpPr>
        <p:spPr>
          <a:xfrm>
            <a:off x="3884608" y="0"/>
            <a:ext cx="2971800" cy="458791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>
            <a:lvl1pPr lv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Calibri"/>
              <a:buNone/>
              <a:defRPr b="0" i="0" sz="1200" u="none" cap="none" strike="noStrike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5" name="Google Shape;5;n"/>
          <p:cNvSpPr/>
          <p:nvPr>
            <p:ph idx="3" type="sldImg"/>
          </p:nvPr>
        </p:nvSpPr>
        <p:spPr>
          <a:xfrm>
            <a:off x="685800" y="1143000"/>
            <a:ext cx="5486400" cy="3086099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6" name="Google Shape;6;n"/>
          <p:cNvSpPr txBox="1"/>
          <p:nvPr>
            <p:ph idx="1" type="body"/>
          </p:nvPr>
        </p:nvSpPr>
        <p:spPr>
          <a:xfrm>
            <a:off x="685800" y="4400549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>
            <a:lvl1pPr indent="-228600" lvl="0" marL="457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Calibri"/>
              <a:buNone/>
              <a:defRPr b="0" i="0" sz="1200" u="none" cap="none" strike="noStrike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-228600" lvl="1" marL="9144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Calibri"/>
              <a:buNone/>
              <a:defRPr b="0" i="0" sz="1200" u="none" cap="none" strike="noStrike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-228600" lvl="2" marL="13716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Calibri"/>
              <a:buNone/>
              <a:defRPr b="0" i="0" sz="1200" u="none" cap="none" strike="noStrike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-228600" lvl="3" marL="18288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Calibri"/>
              <a:buNone/>
              <a:defRPr b="0" i="0" sz="1200" u="none" cap="none" strike="noStrike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-228600" lvl="4" marL="22860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Calibri"/>
              <a:buNone/>
              <a:defRPr b="0" i="0" sz="1200" u="none" cap="none" strike="noStrike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-228600" lvl="5" marL="27432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-228600" lvl="6" marL="32004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-228600" lvl="7" marL="36576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-228600" lvl="8" marL="4114800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7" name="Google Shape;7;n"/>
          <p:cNvSpPr txBox="1"/>
          <p:nvPr>
            <p:ph idx="11" type="ftr"/>
          </p:nvPr>
        </p:nvSpPr>
        <p:spPr>
          <a:xfrm>
            <a:off x="0" y="8685208"/>
            <a:ext cx="2971800" cy="458791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>
            <a:lvl1pPr lv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Calibri"/>
              <a:buNone/>
              <a:defRPr b="0" i="0" sz="1200" u="none" cap="none" strike="noStrike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8" name="Google Shape;8;n"/>
          <p:cNvSpPr txBox="1"/>
          <p:nvPr>
            <p:ph idx="12" type="sldNum"/>
          </p:nvPr>
        </p:nvSpPr>
        <p:spPr>
          <a:xfrm>
            <a:off x="3884608" y="8685208"/>
            <a:ext cx="2971800" cy="458791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Calibri"/>
              <a:buNone/>
            </a:pPr>
            <a:fld id="{00000000-1234-1234-1234-123412341234}" type="slidenum">
              <a:rPr b="0" i="0" lang="it-IT" sz="1200" u="none" cap="none" strike="noStrike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  <a:endParaRPr b="0" i="0" sz="1200" u="none" cap="none" strike="noStrike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 accent1="accent1" accent2="accent2" accent3="accent3" accent4="accent4" accent5="accent5" accent6="accent6" bg1="lt1" bg2="dk2" tx1="dk1" tx2="lt2" folHlink="folHlink" hlink="hlink"/>
  <p:notes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61" name="Shape 16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2" name="Google Shape;162;p1:notes"/>
          <p:cNvSpPr/>
          <p:nvPr>
            <p:ph idx="2" type="sldImg"/>
          </p:nvPr>
        </p:nvSpPr>
        <p:spPr>
          <a:xfrm>
            <a:off x="685800" y="1143000"/>
            <a:ext cx="5486400" cy="3086099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163" name="Google Shape;163;p1:notes"/>
          <p:cNvSpPr txBox="1"/>
          <p:nvPr>
            <p:ph idx="1" type="body"/>
          </p:nvPr>
        </p:nvSpPr>
        <p:spPr>
          <a:xfrm>
            <a:off x="685800" y="4400549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Calibri"/>
              <a:buNone/>
            </a:pPr>
            <a:r>
              <a:t/>
            </a:r>
            <a:endParaRPr/>
          </a:p>
        </p:txBody>
      </p:sp>
      <p:sp>
        <p:nvSpPr>
          <p:cNvPr id="164" name="Google Shape;164;p1:notes"/>
          <p:cNvSpPr txBox="1"/>
          <p:nvPr/>
        </p:nvSpPr>
        <p:spPr>
          <a:xfrm>
            <a:off x="3884608" y="8685208"/>
            <a:ext cx="2971800" cy="458791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Calibri"/>
              <a:buNone/>
            </a:pPr>
            <a:fld id="{00000000-1234-1234-1234-123412341234}" type="slidenum">
              <a:rPr b="0" i="0" lang="it-IT" sz="1800" u="none" cap="none" strike="noStrike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  <a:endParaRPr b="0" i="0" sz="1200" u="none" cap="none" strike="noStrike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73" name="Shape 17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" name="Google Shape;174;p2:notes"/>
          <p:cNvSpPr/>
          <p:nvPr>
            <p:ph idx="2" type="sldImg"/>
          </p:nvPr>
        </p:nvSpPr>
        <p:spPr>
          <a:xfrm>
            <a:off x="685800" y="1143000"/>
            <a:ext cx="5486400" cy="3086099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175" name="Google Shape;175;p2:notes"/>
          <p:cNvSpPr txBox="1"/>
          <p:nvPr>
            <p:ph idx="1" type="body"/>
          </p:nvPr>
        </p:nvSpPr>
        <p:spPr>
          <a:xfrm>
            <a:off x="685800" y="4400549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Calibri"/>
              <a:buNone/>
            </a:pPr>
            <a:r>
              <a:t/>
            </a:r>
            <a:endParaRPr/>
          </a:p>
        </p:txBody>
      </p:sp>
      <p:sp>
        <p:nvSpPr>
          <p:cNvPr id="176" name="Google Shape;176;p2:notes"/>
          <p:cNvSpPr txBox="1"/>
          <p:nvPr/>
        </p:nvSpPr>
        <p:spPr>
          <a:xfrm>
            <a:off x="3884608" y="8685208"/>
            <a:ext cx="2971800" cy="458791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Calibri"/>
              <a:buNone/>
            </a:pPr>
            <a:fld id="{00000000-1234-1234-1234-123412341234}" type="slidenum">
              <a:rPr b="0" i="0" lang="it-IT" sz="1800" u="none" cap="none" strike="noStrike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  <a:endParaRPr b="0" i="0" sz="1200" u="none" cap="none" strike="noStrike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83" name="Shape 18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" name="Google Shape;184;p3:notes"/>
          <p:cNvSpPr/>
          <p:nvPr>
            <p:ph idx="2" type="sldImg"/>
          </p:nvPr>
        </p:nvSpPr>
        <p:spPr>
          <a:xfrm>
            <a:off x="685800" y="1143000"/>
            <a:ext cx="5486400" cy="3086099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185" name="Google Shape;185;p3:notes"/>
          <p:cNvSpPr txBox="1"/>
          <p:nvPr>
            <p:ph idx="1" type="body"/>
          </p:nvPr>
        </p:nvSpPr>
        <p:spPr>
          <a:xfrm>
            <a:off x="685800" y="4400549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Calibri"/>
              <a:buNone/>
            </a:pPr>
            <a:r>
              <a:t/>
            </a:r>
            <a:endParaRPr/>
          </a:p>
        </p:txBody>
      </p:sp>
      <p:sp>
        <p:nvSpPr>
          <p:cNvPr id="186" name="Google Shape;186;p3:notes"/>
          <p:cNvSpPr txBox="1"/>
          <p:nvPr/>
        </p:nvSpPr>
        <p:spPr>
          <a:xfrm>
            <a:off x="3884608" y="8685208"/>
            <a:ext cx="2971800" cy="458791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Calibri"/>
              <a:buNone/>
            </a:pPr>
            <a:fld id="{00000000-1234-1234-1234-123412341234}" type="slidenum">
              <a:rPr b="0" i="0" lang="it-IT" sz="1800" u="none" cap="none" strike="noStrike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  <a:endParaRPr b="0" i="0" sz="1200" u="none" cap="none" strike="noStrike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03" name="Shape 20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" name="Google Shape;204;p4:notes"/>
          <p:cNvSpPr/>
          <p:nvPr>
            <p:ph idx="2" type="sldImg"/>
          </p:nvPr>
        </p:nvSpPr>
        <p:spPr>
          <a:xfrm>
            <a:off x="685800" y="1143000"/>
            <a:ext cx="5486400" cy="3086099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205" name="Google Shape;205;p4:notes"/>
          <p:cNvSpPr txBox="1"/>
          <p:nvPr>
            <p:ph idx="1" type="body"/>
          </p:nvPr>
        </p:nvSpPr>
        <p:spPr>
          <a:xfrm>
            <a:off x="685800" y="4400549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Calibri"/>
              <a:buNone/>
            </a:pPr>
            <a:r>
              <a:t/>
            </a:r>
            <a:endParaRPr/>
          </a:p>
        </p:txBody>
      </p:sp>
      <p:sp>
        <p:nvSpPr>
          <p:cNvPr id="206" name="Google Shape;206;p4:notes"/>
          <p:cNvSpPr txBox="1"/>
          <p:nvPr/>
        </p:nvSpPr>
        <p:spPr>
          <a:xfrm>
            <a:off x="3884608" y="8685208"/>
            <a:ext cx="2971800" cy="458791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Calibri"/>
              <a:buNone/>
            </a:pPr>
            <a:fld id="{00000000-1234-1234-1234-123412341234}" type="slidenum">
              <a:rPr b="0" i="0" lang="it-IT" sz="1800" u="none" cap="none" strike="noStrike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  <a:endParaRPr b="0" i="0" sz="1200" u="none" cap="none" strike="noStrike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24" name="Shape 2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" name="Google Shape;225;p5:notes"/>
          <p:cNvSpPr/>
          <p:nvPr>
            <p:ph idx="2" type="sldImg"/>
          </p:nvPr>
        </p:nvSpPr>
        <p:spPr>
          <a:xfrm>
            <a:off x="685800" y="1143000"/>
            <a:ext cx="5486400" cy="3086099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226" name="Google Shape;226;p5:notes"/>
          <p:cNvSpPr txBox="1"/>
          <p:nvPr>
            <p:ph idx="1" type="body"/>
          </p:nvPr>
        </p:nvSpPr>
        <p:spPr>
          <a:xfrm>
            <a:off x="685800" y="4400549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Calibri"/>
              <a:buNone/>
            </a:pPr>
            <a:r>
              <a:t/>
            </a:r>
            <a:endParaRPr/>
          </a:p>
        </p:txBody>
      </p:sp>
      <p:sp>
        <p:nvSpPr>
          <p:cNvPr id="227" name="Google Shape;227;p5:notes"/>
          <p:cNvSpPr txBox="1"/>
          <p:nvPr/>
        </p:nvSpPr>
        <p:spPr>
          <a:xfrm>
            <a:off x="3884608" y="8685208"/>
            <a:ext cx="2971800" cy="458791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Calibri"/>
              <a:buNone/>
            </a:pPr>
            <a:fld id="{00000000-1234-1234-1234-123412341234}" type="slidenum">
              <a:rPr b="0" i="0" lang="it-IT" sz="1800" u="none" cap="none" strike="noStrike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  <a:endParaRPr b="0" i="0" sz="1200" u="none" cap="none" strike="noStrike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45" name="Shape 24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6" name="Google Shape;246;p6:notes"/>
          <p:cNvSpPr/>
          <p:nvPr>
            <p:ph idx="2" type="sldImg"/>
          </p:nvPr>
        </p:nvSpPr>
        <p:spPr>
          <a:xfrm>
            <a:off x="685800" y="1143000"/>
            <a:ext cx="5486400" cy="3086099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247" name="Google Shape;247;p6:notes"/>
          <p:cNvSpPr txBox="1"/>
          <p:nvPr>
            <p:ph idx="1" type="body"/>
          </p:nvPr>
        </p:nvSpPr>
        <p:spPr>
          <a:xfrm>
            <a:off x="685800" y="4400549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Calibri"/>
              <a:buNone/>
            </a:pPr>
            <a:r>
              <a:t/>
            </a:r>
            <a:endParaRPr/>
          </a:p>
        </p:txBody>
      </p:sp>
      <p:sp>
        <p:nvSpPr>
          <p:cNvPr id="248" name="Google Shape;248;p6:notes"/>
          <p:cNvSpPr txBox="1"/>
          <p:nvPr/>
        </p:nvSpPr>
        <p:spPr>
          <a:xfrm>
            <a:off x="3884608" y="8685208"/>
            <a:ext cx="2971800" cy="458791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Calibri"/>
              <a:buNone/>
            </a:pPr>
            <a:fld id="{00000000-1234-1234-1234-123412341234}" type="slidenum">
              <a:rPr b="0" i="0" lang="it-IT" sz="1800" u="none" cap="none" strike="noStrike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  <a:endParaRPr b="0" i="0" sz="1200" u="none" cap="none" strike="noStrike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59" name="Shape 25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0" name="Google Shape;260;p7:notes"/>
          <p:cNvSpPr/>
          <p:nvPr>
            <p:ph idx="2" type="sldImg"/>
          </p:nvPr>
        </p:nvSpPr>
        <p:spPr>
          <a:xfrm>
            <a:off x="685800" y="1143000"/>
            <a:ext cx="5486400" cy="3086099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12700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261" name="Google Shape;261;p7:notes"/>
          <p:cNvSpPr txBox="1"/>
          <p:nvPr>
            <p:ph idx="1" type="body"/>
          </p:nvPr>
        </p:nvSpPr>
        <p:spPr>
          <a:xfrm>
            <a:off x="685800" y="4400549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200"/>
              <a:buFont typeface="Calibri"/>
              <a:buNone/>
            </a:pPr>
            <a:r>
              <a:t/>
            </a:r>
            <a:endParaRPr/>
          </a:p>
        </p:txBody>
      </p:sp>
      <p:sp>
        <p:nvSpPr>
          <p:cNvPr id="262" name="Google Shape;262;p7:notes"/>
          <p:cNvSpPr txBox="1"/>
          <p:nvPr/>
        </p:nvSpPr>
        <p:spPr>
          <a:xfrm>
            <a:off x="3884608" y="8685208"/>
            <a:ext cx="2971800" cy="458791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/>
          <a:p>
            <a: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Calibri"/>
              <a:buNone/>
            </a:pPr>
            <a:fld id="{00000000-1234-1234-1234-123412341234}" type="slidenum">
              <a:rPr b="0" i="0" lang="it-IT" sz="1800" u="none" cap="none" strike="noStrike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  <a:endParaRPr b="0" i="0" sz="1200" u="none" cap="none" strike="noStrike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notes>
</file>

<file path=ppt/slideLayouts/_rels/slideLayout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2.png"/></Relationships>
</file>

<file path=ppt/slideLayouts/_rels/slideLayout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4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5.png"/></Relationships>
</file>

<file path=ppt/slideLayouts/_rels/slideLayout5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5.png"/></Relationships>
</file>

<file path=ppt/slideLayouts/_rels/slideLayout6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5.png"/></Relationships>
</file>

<file path=ppt/slideLayouts/_rels/slideLayout7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5.png"/></Relationships>
</file>

<file path=ppt/slideLayouts/_rels/slideLayout8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5.png"/></Relationships>
</file>

<file path=ppt/slideLayouts/_rels/slideLayout9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5.png"/></Relationships>
</file>

<file path=ppt/slideLayouts/_rels/slideLayout10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5.png"/></Relationships>
</file>

<file path=ppt/slideLayouts/_rels/slideLayout1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5.png"/></Relationships>
</file>

<file path=ppt/slideLayouts/_rels/slideLayout1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5.png"/></Relationships>
</file>

<file path=ppt/slideLayouts/_rels/slideLayout13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5.png"/></Relationships>
</file>

<file path=ppt/slideLayouts/_rels/slideLayout14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5.png"/></Relationships>
</file>

<file path=ppt/slideLayouts/_rels/slideLayout15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5.png"/></Relationships>
</file>

<file path=ppt/slideLayouts/_rels/slideLayout16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5.png"/></Relationships>
</file>

<file path=ppt/slideLayouts/_rels/slideLayout17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5.png"/></Relationships>
</file>

<file path=ppt/slideLayouts/_rels/slideLayout18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5.png"/></Relationships>
</file>

<file path=ppt/slideLayouts/slideLayout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Diapositiva titolo" type="title">
  <p:cSld name="TITLE">
    <p:spTree>
      <p:nvGrpSpPr>
        <p:cNvPr id="16" name="Shape 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Droplets-HD-Title-R1d.png" id="17" name="Google Shape;17;p9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1219199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18" name="Google Shape;18;p9"/>
          <p:cNvSpPr txBox="1"/>
          <p:nvPr>
            <p:ph type="ctrTitle"/>
          </p:nvPr>
        </p:nvSpPr>
        <p:spPr>
          <a:xfrm>
            <a:off x="1751011" y="1300788"/>
            <a:ext cx="8689972" cy="2509214"/>
          </a:xfrm>
          <a:prstGeom prst="rect">
            <a:avLst/>
          </a:prstGeom>
          <a:noFill/>
          <a:ln>
            <a:noFill/>
          </a:ln>
        </p:spPr>
        <p:txBody>
          <a:bodyPr anchorCtr="1" anchor="b" bIns="45700" lIns="91425" spcFirstLastPara="1" rIns="91425" wrap="square" tIns="45700">
            <a:norm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800"/>
              <a:buFont typeface="Twentieth Century"/>
              <a:buNone/>
              <a:defRPr sz="48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9" name="Google Shape;19;p9"/>
          <p:cNvSpPr txBox="1"/>
          <p:nvPr>
            <p:ph idx="1" type="subTitle"/>
          </p:nvPr>
        </p:nvSpPr>
        <p:spPr>
          <a:xfrm>
            <a:off x="1751011" y="3886200"/>
            <a:ext cx="8689972" cy="1371600"/>
          </a:xfrm>
          <a:prstGeom prst="rect">
            <a:avLst/>
          </a:prstGeom>
          <a:noFill/>
          <a:ln>
            <a:noFill/>
          </a:ln>
        </p:spPr>
        <p:txBody>
          <a:bodyPr anchorCtr="1" anchor="t" bIns="45700" lIns="91425" spcFirstLastPara="1" rIns="91425" wrap="square" tIns="45700">
            <a:normAutofit/>
          </a:bodyPr>
          <a:lstStyle>
            <a:lvl1pPr lvl="0" algn="ctr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SzPts val="2200"/>
              <a:buNone/>
              <a:defRPr sz="2200">
                <a:solidFill>
                  <a:srgbClr val="7F7F7F"/>
                </a:solidFill>
              </a:defRPr>
            </a:lvl1pPr>
            <a:lvl2pPr lvl="1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lvl="2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3pPr>
            <a:lvl4pPr lvl="3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4pPr>
            <a:lvl5pPr lvl="4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5pPr>
            <a:lvl6pPr lvl="5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lvl="6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lvl="7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lvl="8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20" name="Google Shape;20;p9"/>
          <p:cNvSpPr txBox="1"/>
          <p:nvPr>
            <p:ph idx="10" type="dt"/>
          </p:nvPr>
        </p:nvSpPr>
        <p:spPr>
          <a:xfrm>
            <a:off x="7678738" y="5883277"/>
            <a:ext cx="2743200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21" name="Google Shape;21;p9"/>
          <p:cNvSpPr txBox="1"/>
          <p:nvPr>
            <p:ph idx="11" type="ftr"/>
          </p:nvPr>
        </p:nvSpPr>
        <p:spPr>
          <a:xfrm>
            <a:off x="913778" y="5883277"/>
            <a:ext cx="667288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22" name="Google Shape;22;p9"/>
          <p:cNvSpPr txBox="1"/>
          <p:nvPr>
            <p:ph idx="12" type="sldNum"/>
          </p:nvPr>
        </p:nvSpPr>
        <p:spPr>
          <a:xfrm>
            <a:off x="10514008" y="5883277"/>
            <a:ext cx="76421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 b="0" i="0" sz="1000" u="none" cap="none" strike="noStrike">
              <a:solidFill>
                <a:srgbClr val="000000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1_Titolo e contenuto" type="obj">
  <p:cSld name="OBJECT">
    <p:spTree>
      <p:nvGrpSpPr>
        <p:cNvPr id="23" name="Shape 2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Google Shape;24;p10"/>
          <p:cNvSpPr txBox="1"/>
          <p:nvPr>
            <p:ph type="title"/>
          </p:nvPr>
        </p:nvSpPr>
        <p:spPr>
          <a:xfrm>
            <a:off x="913778" y="618518"/>
            <a:ext cx="10364449" cy="1596176"/>
          </a:xfrm>
          <a:prstGeom prst="rect">
            <a:avLst/>
          </a:prstGeom>
          <a:noFill/>
          <a:ln>
            <a:noFill/>
          </a:ln>
        </p:spPr>
        <p:txBody>
          <a:bodyPr anchorCtr="1" anchor="ctr" bIns="45700" lIns="91425" spcFirstLastPara="1" rIns="91425" wrap="square" tIns="45700">
            <a:norm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600"/>
              <a:buFont typeface="Twentieth Century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25" name="Google Shape;25;p10"/>
          <p:cNvSpPr txBox="1"/>
          <p:nvPr>
            <p:ph idx="1" type="body"/>
          </p:nvPr>
        </p:nvSpPr>
        <p:spPr>
          <a:xfrm>
            <a:off x="913778" y="2367088"/>
            <a:ext cx="10364449" cy="3424107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rmAutofit/>
          </a:bodyPr>
          <a:lstStyle>
            <a:lvl1pPr indent="-355600" lvl="0" marL="457200" algn="l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SzPts val="2000"/>
              <a:buChar char="•"/>
              <a:defRPr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302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600"/>
              <a:buChar char="•"/>
              <a:defRPr/>
            </a:lvl3pPr>
            <a:lvl4pPr indent="-3175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400"/>
              <a:buChar char="•"/>
              <a:defRPr/>
            </a:lvl4pPr>
            <a:lvl5pPr indent="-3175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4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26" name="Google Shape;26;p10"/>
          <p:cNvSpPr txBox="1"/>
          <p:nvPr>
            <p:ph idx="10" type="dt"/>
          </p:nvPr>
        </p:nvSpPr>
        <p:spPr>
          <a:xfrm>
            <a:off x="7678738" y="5883277"/>
            <a:ext cx="2743200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27" name="Google Shape;27;p10"/>
          <p:cNvSpPr txBox="1"/>
          <p:nvPr>
            <p:ph idx="11" type="ftr"/>
          </p:nvPr>
        </p:nvSpPr>
        <p:spPr>
          <a:xfrm>
            <a:off x="913778" y="5883277"/>
            <a:ext cx="667288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28" name="Google Shape;28;p10"/>
          <p:cNvSpPr txBox="1"/>
          <p:nvPr>
            <p:ph idx="12" type="sldNum"/>
          </p:nvPr>
        </p:nvSpPr>
        <p:spPr>
          <a:xfrm>
            <a:off x="10514008" y="5883277"/>
            <a:ext cx="76421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 b="0" i="0" sz="1000" u="none" cap="none" strike="noStrike">
              <a:solidFill>
                <a:srgbClr val="000000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Due contenuti" type="twoObj">
  <p:cSld name="TWO_OBJECTS">
    <p:spTree>
      <p:nvGrpSpPr>
        <p:cNvPr id="29" name="Shape 2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Droplets-HD-Content-R1d.png" id="30" name="Google Shape;30;p11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1219199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31" name="Google Shape;31;p11"/>
          <p:cNvSpPr txBox="1"/>
          <p:nvPr>
            <p:ph type="title"/>
          </p:nvPr>
        </p:nvSpPr>
        <p:spPr>
          <a:xfrm>
            <a:off x="913778" y="618518"/>
            <a:ext cx="10364449" cy="1596176"/>
          </a:xfrm>
          <a:prstGeom prst="rect">
            <a:avLst/>
          </a:prstGeom>
          <a:noFill/>
          <a:ln>
            <a:noFill/>
          </a:ln>
        </p:spPr>
        <p:txBody>
          <a:bodyPr anchorCtr="1" anchor="ctr" bIns="45700" lIns="91425" spcFirstLastPara="1" rIns="91425" wrap="square" tIns="45700">
            <a:norm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600"/>
              <a:buFont typeface="Twentieth Century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32" name="Google Shape;32;p11"/>
          <p:cNvSpPr txBox="1"/>
          <p:nvPr>
            <p:ph idx="1" type="body"/>
          </p:nvPr>
        </p:nvSpPr>
        <p:spPr>
          <a:xfrm>
            <a:off x="913778" y="2367088"/>
            <a:ext cx="5106027" cy="3424107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355600" lvl="0" marL="457200" algn="l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SzPts val="2000"/>
              <a:buChar char="•"/>
              <a:defRPr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302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600"/>
              <a:buChar char="•"/>
              <a:defRPr/>
            </a:lvl3pPr>
            <a:lvl4pPr indent="-3175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400"/>
              <a:buChar char="•"/>
              <a:defRPr/>
            </a:lvl4pPr>
            <a:lvl5pPr indent="-3175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4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33" name="Google Shape;33;p11"/>
          <p:cNvSpPr txBox="1"/>
          <p:nvPr>
            <p:ph idx="2" type="body"/>
          </p:nvPr>
        </p:nvSpPr>
        <p:spPr>
          <a:xfrm>
            <a:off x="6172200" y="2367088"/>
            <a:ext cx="5105396" cy="3424107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355600" lvl="0" marL="457200" algn="l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SzPts val="2000"/>
              <a:buChar char="•"/>
              <a:defRPr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302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600"/>
              <a:buChar char="•"/>
              <a:defRPr/>
            </a:lvl3pPr>
            <a:lvl4pPr indent="-3175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400"/>
              <a:buChar char="•"/>
              <a:defRPr/>
            </a:lvl4pPr>
            <a:lvl5pPr indent="-3175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4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34" name="Google Shape;34;p11"/>
          <p:cNvSpPr txBox="1"/>
          <p:nvPr>
            <p:ph idx="10" type="dt"/>
          </p:nvPr>
        </p:nvSpPr>
        <p:spPr>
          <a:xfrm>
            <a:off x="7678738" y="5883277"/>
            <a:ext cx="2743200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35" name="Google Shape;35;p11"/>
          <p:cNvSpPr txBox="1"/>
          <p:nvPr>
            <p:ph idx="11" type="ftr"/>
          </p:nvPr>
        </p:nvSpPr>
        <p:spPr>
          <a:xfrm>
            <a:off x="913778" y="5883277"/>
            <a:ext cx="667288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36" name="Google Shape;36;p11"/>
          <p:cNvSpPr txBox="1"/>
          <p:nvPr>
            <p:ph idx="12" type="sldNum"/>
          </p:nvPr>
        </p:nvSpPr>
        <p:spPr>
          <a:xfrm>
            <a:off x="10514008" y="5883277"/>
            <a:ext cx="76421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 b="0" i="0" sz="1000" u="none" cap="none" strike="noStrike">
              <a:solidFill>
                <a:srgbClr val="000000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Immagine con didascalia" type="picTx">
  <p:cSld name="PICTURE_WITH_CAPTION_TEXT">
    <p:spTree>
      <p:nvGrpSpPr>
        <p:cNvPr id="37" name="Shape 3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Droplets-HD-Content-R1d.png" id="38" name="Google Shape;38;p12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1219199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39" name="Google Shape;39;p12"/>
          <p:cNvSpPr txBox="1"/>
          <p:nvPr>
            <p:ph type="title"/>
          </p:nvPr>
        </p:nvSpPr>
        <p:spPr>
          <a:xfrm>
            <a:off x="913778" y="609603"/>
            <a:ext cx="5934968" cy="2023256"/>
          </a:xfrm>
          <a:prstGeom prst="rect">
            <a:avLst/>
          </a:prstGeom>
          <a:noFill/>
          <a:ln>
            <a:noFill/>
          </a:ln>
        </p:spPr>
        <p:txBody>
          <a:bodyPr anchorCtr="1" anchor="b" bIns="45700" lIns="91425" spcFirstLastPara="1" rIns="91425" wrap="square" tIns="45700">
            <a:norm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Twentieth Century"/>
              <a:buNone/>
              <a:defRPr sz="32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40" name="Google Shape;40;p12"/>
          <p:cNvSpPr/>
          <p:nvPr>
            <p:ph idx="2" type="pic"/>
          </p:nvPr>
        </p:nvSpPr>
        <p:spPr>
          <a:xfrm>
            <a:off x="7424799" y="609603"/>
            <a:ext cx="3255355" cy="5181603"/>
          </a:xfrm>
          <a:prstGeom prst="rect">
            <a:avLst/>
          </a:prstGeom>
          <a:noFill/>
          <a:ln cap="sq" cmpd="sng" w="82550">
            <a:solidFill>
              <a:srgbClr val="EAEAEA"/>
            </a:solidFill>
            <a:prstDash val="solid"/>
            <a:miter lim="8000"/>
            <a:headEnd len="sm" w="sm" type="none"/>
            <a:tailEnd len="sm" w="sm" type="none"/>
          </a:ln>
        </p:spPr>
      </p:sp>
      <p:sp>
        <p:nvSpPr>
          <p:cNvPr id="41" name="Google Shape;41;p12"/>
          <p:cNvSpPr txBox="1"/>
          <p:nvPr>
            <p:ph idx="1" type="body"/>
          </p:nvPr>
        </p:nvSpPr>
        <p:spPr>
          <a:xfrm>
            <a:off x="913796" y="2632850"/>
            <a:ext cx="5934949" cy="3158346"/>
          </a:xfrm>
          <a:prstGeom prst="rect">
            <a:avLst/>
          </a:prstGeom>
          <a:noFill/>
          <a:ln>
            <a:noFill/>
          </a:ln>
        </p:spPr>
        <p:txBody>
          <a:bodyPr anchorCtr="1" anchor="t" bIns="45700" lIns="91425" spcFirstLastPara="1" rIns="91425" wrap="square" tIns="45700">
            <a:normAutofit/>
          </a:bodyPr>
          <a:lstStyle>
            <a:lvl1pPr indent="-228600" lvl="0" marL="457200" algn="ctr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SzPts val="1600"/>
              <a:buNone/>
              <a:defRPr sz="1600"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429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3pPr>
            <a:lvl4pPr indent="-3429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4pPr>
            <a:lvl5pPr indent="-3429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42" name="Google Shape;42;p12"/>
          <p:cNvSpPr txBox="1"/>
          <p:nvPr>
            <p:ph idx="10" type="dt"/>
          </p:nvPr>
        </p:nvSpPr>
        <p:spPr>
          <a:xfrm>
            <a:off x="7678738" y="5883277"/>
            <a:ext cx="2743200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43" name="Google Shape;43;p12"/>
          <p:cNvSpPr txBox="1"/>
          <p:nvPr>
            <p:ph idx="11" type="ftr"/>
          </p:nvPr>
        </p:nvSpPr>
        <p:spPr>
          <a:xfrm>
            <a:off x="913778" y="5883277"/>
            <a:ext cx="667288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44" name="Google Shape;44;p12"/>
          <p:cNvSpPr txBox="1"/>
          <p:nvPr>
            <p:ph idx="12" type="sldNum"/>
          </p:nvPr>
        </p:nvSpPr>
        <p:spPr>
          <a:xfrm>
            <a:off x="10514008" y="5883277"/>
            <a:ext cx="76421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 b="0" i="0" sz="1000" u="none" cap="none" strike="noStrike">
              <a:solidFill>
                <a:srgbClr val="000000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olo e contenuto">
  <p:cSld name="Titolo e contenuto">
    <p:spTree>
      <p:nvGrpSpPr>
        <p:cNvPr id="45" name="Shape 4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Droplets-HD-Content-R1d.png" id="46" name="Google Shape;46;p13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1219199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47" name="Google Shape;47;p13"/>
          <p:cNvSpPr txBox="1"/>
          <p:nvPr>
            <p:ph type="title"/>
          </p:nvPr>
        </p:nvSpPr>
        <p:spPr>
          <a:xfrm>
            <a:off x="913778" y="618518"/>
            <a:ext cx="10364449" cy="1596176"/>
          </a:xfrm>
          <a:prstGeom prst="rect">
            <a:avLst/>
          </a:prstGeom>
          <a:noFill/>
          <a:ln>
            <a:noFill/>
          </a:ln>
        </p:spPr>
        <p:txBody>
          <a:bodyPr anchorCtr="1" anchor="ctr" bIns="45700" lIns="91425" spcFirstLastPara="1" rIns="91425" wrap="square" tIns="45700">
            <a:norm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600"/>
              <a:buFont typeface="Twentieth Century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48" name="Google Shape;48;p13"/>
          <p:cNvSpPr txBox="1"/>
          <p:nvPr>
            <p:ph idx="1" type="body"/>
          </p:nvPr>
        </p:nvSpPr>
        <p:spPr>
          <a:xfrm>
            <a:off x="913778" y="2367088"/>
            <a:ext cx="10363827" cy="3424107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355600" lvl="0" marL="457200" algn="l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SzPts val="2000"/>
              <a:buChar char="•"/>
              <a:defRPr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302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600"/>
              <a:buChar char="•"/>
              <a:defRPr/>
            </a:lvl3pPr>
            <a:lvl4pPr indent="-3175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400"/>
              <a:buChar char="•"/>
              <a:defRPr/>
            </a:lvl4pPr>
            <a:lvl5pPr indent="-3175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4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49" name="Google Shape;49;p13"/>
          <p:cNvSpPr txBox="1"/>
          <p:nvPr>
            <p:ph idx="10" type="dt"/>
          </p:nvPr>
        </p:nvSpPr>
        <p:spPr>
          <a:xfrm>
            <a:off x="7678738" y="5883277"/>
            <a:ext cx="2743200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50" name="Google Shape;50;p13"/>
          <p:cNvSpPr txBox="1"/>
          <p:nvPr>
            <p:ph idx="11" type="ftr"/>
          </p:nvPr>
        </p:nvSpPr>
        <p:spPr>
          <a:xfrm>
            <a:off x="913778" y="5883277"/>
            <a:ext cx="667288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51" name="Google Shape;51;p13"/>
          <p:cNvSpPr txBox="1"/>
          <p:nvPr>
            <p:ph idx="12" type="sldNum"/>
          </p:nvPr>
        </p:nvSpPr>
        <p:spPr>
          <a:xfrm>
            <a:off x="10514008" y="5883277"/>
            <a:ext cx="76421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 b="0" i="0" sz="1000" u="none" cap="none" strike="noStrike">
              <a:solidFill>
                <a:srgbClr val="000000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Intestazione sezione" type="secHead">
  <p:cSld name="SECTION_HEADER">
    <p:spTree>
      <p:nvGrpSpPr>
        <p:cNvPr id="52" name="Shape 5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Droplets-HD-Content-R1d.png" id="53" name="Google Shape;53;p14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1219199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54" name="Google Shape;54;p14"/>
          <p:cNvSpPr txBox="1"/>
          <p:nvPr>
            <p:ph type="title"/>
          </p:nvPr>
        </p:nvSpPr>
        <p:spPr>
          <a:xfrm>
            <a:off x="913778" y="828565"/>
            <a:ext cx="10351748" cy="2736817"/>
          </a:xfrm>
          <a:prstGeom prst="rect">
            <a:avLst/>
          </a:prstGeom>
          <a:noFill/>
          <a:ln>
            <a:noFill/>
          </a:ln>
        </p:spPr>
        <p:txBody>
          <a:bodyPr anchorCtr="1" anchor="b" bIns="45700" lIns="91425" spcFirstLastPara="1" rIns="91425" wrap="square" tIns="45700">
            <a:norm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4000"/>
              <a:buFont typeface="Twentieth Century"/>
              <a:buNone/>
              <a:defRPr sz="40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55" name="Google Shape;55;p14"/>
          <p:cNvSpPr txBox="1"/>
          <p:nvPr>
            <p:ph idx="1" type="body"/>
          </p:nvPr>
        </p:nvSpPr>
        <p:spPr>
          <a:xfrm>
            <a:off x="913778" y="3657453"/>
            <a:ext cx="10351748" cy="1368180"/>
          </a:xfrm>
          <a:prstGeom prst="rect">
            <a:avLst/>
          </a:prstGeom>
          <a:noFill/>
          <a:ln>
            <a:noFill/>
          </a:ln>
        </p:spPr>
        <p:txBody>
          <a:bodyPr anchorCtr="1" anchor="t" bIns="45700" lIns="91425" spcFirstLastPara="1" rIns="91425" wrap="square" tIns="45700">
            <a:normAutofit/>
          </a:bodyPr>
          <a:lstStyle>
            <a:lvl1pPr indent="-228600" lvl="0" marL="457200" algn="ctr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SzPts val="2000"/>
              <a:buNone/>
              <a:defRPr>
                <a:solidFill>
                  <a:srgbClr val="7F7F7F"/>
                </a:solidFill>
              </a:defRPr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429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3pPr>
            <a:lvl4pPr indent="-3429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4pPr>
            <a:lvl5pPr indent="-3429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56" name="Google Shape;56;p14"/>
          <p:cNvSpPr txBox="1"/>
          <p:nvPr>
            <p:ph idx="10" type="dt"/>
          </p:nvPr>
        </p:nvSpPr>
        <p:spPr>
          <a:xfrm>
            <a:off x="7678738" y="5883277"/>
            <a:ext cx="2743200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57" name="Google Shape;57;p14"/>
          <p:cNvSpPr txBox="1"/>
          <p:nvPr>
            <p:ph idx="11" type="ftr"/>
          </p:nvPr>
        </p:nvSpPr>
        <p:spPr>
          <a:xfrm>
            <a:off x="913778" y="5883277"/>
            <a:ext cx="667288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58" name="Google Shape;58;p14"/>
          <p:cNvSpPr txBox="1"/>
          <p:nvPr>
            <p:ph idx="12" type="sldNum"/>
          </p:nvPr>
        </p:nvSpPr>
        <p:spPr>
          <a:xfrm>
            <a:off x="10514008" y="5883277"/>
            <a:ext cx="76421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 b="0" i="0" sz="1000" u="none" cap="none" strike="noStrike">
              <a:solidFill>
                <a:srgbClr val="000000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onfronto" type="twoTxTwoObj">
  <p:cSld name="TWO_OBJECTS_WITH_TEXT">
    <p:spTree>
      <p:nvGrpSpPr>
        <p:cNvPr id="59" name="Shape 5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Droplets-HD-Content-R1d.png" id="60" name="Google Shape;60;p15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1219199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61" name="Google Shape;61;p15"/>
          <p:cNvSpPr txBox="1"/>
          <p:nvPr>
            <p:ph type="title"/>
          </p:nvPr>
        </p:nvSpPr>
        <p:spPr>
          <a:xfrm>
            <a:off x="913778" y="618518"/>
            <a:ext cx="10364449" cy="1596176"/>
          </a:xfrm>
          <a:prstGeom prst="rect">
            <a:avLst/>
          </a:prstGeom>
          <a:noFill/>
          <a:ln>
            <a:noFill/>
          </a:ln>
        </p:spPr>
        <p:txBody>
          <a:bodyPr anchorCtr="1" anchor="ctr" bIns="45700" lIns="91425" spcFirstLastPara="1" rIns="91425" wrap="square" tIns="45700">
            <a:norm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600"/>
              <a:buFont typeface="Twentieth Century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62" name="Google Shape;62;p15"/>
          <p:cNvSpPr txBox="1"/>
          <p:nvPr>
            <p:ph idx="1" type="body"/>
          </p:nvPr>
        </p:nvSpPr>
        <p:spPr>
          <a:xfrm>
            <a:off x="1146328" y="2371020"/>
            <a:ext cx="4873477" cy="679993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>
            <a:lvl1pPr indent="-228600" lvl="0" marL="457200" algn="l">
              <a:lnSpc>
                <a:spcPct val="85000"/>
              </a:lnSpc>
              <a:spcBef>
                <a:spcPts val="1000"/>
              </a:spcBef>
              <a:spcAft>
                <a:spcPts val="0"/>
              </a:spcAft>
              <a:buSzPts val="2600"/>
              <a:buNone/>
              <a:defRPr sz="2600"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429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3pPr>
            <a:lvl4pPr indent="-3429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4pPr>
            <a:lvl5pPr indent="-3429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63" name="Google Shape;63;p15"/>
          <p:cNvSpPr txBox="1"/>
          <p:nvPr>
            <p:ph idx="2" type="body"/>
          </p:nvPr>
        </p:nvSpPr>
        <p:spPr>
          <a:xfrm>
            <a:off x="913778" y="3051014"/>
            <a:ext cx="5106027" cy="2740182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355600" lvl="0" marL="457200" algn="l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SzPts val="2000"/>
              <a:buChar char="•"/>
              <a:defRPr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302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600"/>
              <a:buChar char="•"/>
              <a:defRPr/>
            </a:lvl3pPr>
            <a:lvl4pPr indent="-3175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400"/>
              <a:buChar char="•"/>
              <a:defRPr/>
            </a:lvl4pPr>
            <a:lvl5pPr indent="-3175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4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64" name="Google Shape;64;p15"/>
          <p:cNvSpPr txBox="1"/>
          <p:nvPr>
            <p:ph idx="3" type="body"/>
          </p:nvPr>
        </p:nvSpPr>
        <p:spPr>
          <a:xfrm>
            <a:off x="6396420" y="2371020"/>
            <a:ext cx="4881807" cy="679993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>
            <a:lvl1pPr indent="-228600" lvl="0" marL="457200" algn="l">
              <a:lnSpc>
                <a:spcPct val="85000"/>
              </a:lnSpc>
              <a:spcBef>
                <a:spcPts val="1000"/>
              </a:spcBef>
              <a:spcAft>
                <a:spcPts val="0"/>
              </a:spcAft>
              <a:buSzPts val="2600"/>
              <a:buNone/>
              <a:defRPr sz="2600"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429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3pPr>
            <a:lvl4pPr indent="-3429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4pPr>
            <a:lvl5pPr indent="-3429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65" name="Google Shape;65;p15"/>
          <p:cNvSpPr txBox="1"/>
          <p:nvPr>
            <p:ph idx="4" type="body"/>
          </p:nvPr>
        </p:nvSpPr>
        <p:spPr>
          <a:xfrm>
            <a:off x="6172200" y="3051014"/>
            <a:ext cx="5105396" cy="2740182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355600" lvl="0" marL="457200" algn="l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SzPts val="2000"/>
              <a:buChar char="•"/>
              <a:defRPr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302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600"/>
              <a:buChar char="•"/>
              <a:defRPr/>
            </a:lvl3pPr>
            <a:lvl4pPr indent="-3175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400"/>
              <a:buChar char="•"/>
              <a:defRPr/>
            </a:lvl4pPr>
            <a:lvl5pPr indent="-3175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4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66" name="Google Shape;66;p15"/>
          <p:cNvSpPr txBox="1"/>
          <p:nvPr>
            <p:ph idx="10" type="dt"/>
          </p:nvPr>
        </p:nvSpPr>
        <p:spPr>
          <a:xfrm>
            <a:off x="7678738" y="5883277"/>
            <a:ext cx="2743200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67" name="Google Shape;67;p15"/>
          <p:cNvSpPr txBox="1"/>
          <p:nvPr>
            <p:ph idx="11" type="ftr"/>
          </p:nvPr>
        </p:nvSpPr>
        <p:spPr>
          <a:xfrm>
            <a:off x="913778" y="5883277"/>
            <a:ext cx="667288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68" name="Google Shape;68;p15"/>
          <p:cNvSpPr txBox="1"/>
          <p:nvPr>
            <p:ph idx="12" type="sldNum"/>
          </p:nvPr>
        </p:nvSpPr>
        <p:spPr>
          <a:xfrm>
            <a:off x="10514008" y="5883277"/>
            <a:ext cx="76421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 b="0" i="0" sz="1000" u="none" cap="none" strike="noStrike">
              <a:solidFill>
                <a:srgbClr val="000000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Solo titolo" type="titleOnly">
  <p:cSld name="TITLE_ONLY">
    <p:spTree>
      <p:nvGrpSpPr>
        <p:cNvPr id="69" name="Shape 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Droplets-HD-Content-R1d.png" id="70" name="Google Shape;70;p16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1219199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71" name="Google Shape;71;p16"/>
          <p:cNvSpPr txBox="1"/>
          <p:nvPr>
            <p:ph type="title"/>
          </p:nvPr>
        </p:nvSpPr>
        <p:spPr>
          <a:xfrm>
            <a:off x="913778" y="618518"/>
            <a:ext cx="10364449" cy="1596176"/>
          </a:xfrm>
          <a:prstGeom prst="rect">
            <a:avLst/>
          </a:prstGeom>
          <a:noFill/>
          <a:ln>
            <a:noFill/>
          </a:ln>
        </p:spPr>
        <p:txBody>
          <a:bodyPr anchorCtr="1" anchor="ctr" bIns="45700" lIns="91425" spcFirstLastPara="1" rIns="91425" wrap="square" tIns="45700">
            <a:norm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600"/>
              <a:buFont typeface="Twentieth Century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72" name="Google Shape;72;p16"/>
          <p:cNvSpPr txBox="1"/>
          <p:nvPr>
            <p:ph idx="10" type="dt"/>
          </p:nvPr>
        </p:nvSpPr>
        <p:spPr>
          <a:xfrm>
            <a:off x="7678738" y="5883277"/>
            <a:ext cx="2743200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73" name="Google Shape;73;p16"/>
          <p:cNvSpPr txBox="1"/>
          <p:nvPr>
            <p:ph idx="11" type="ftr"/>
          </p:nvPr>
        </p:nvSpPr>
        <p:spPr>
          <a:xfrm>
            <a:off x="913778" y="5883277"/>
            <a:ext cx="667288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74" name="Google Shape;74;p16"/>
          <p:cNvSpPr txBox="1"/>
          <p:nvPr>
            <p:ph idx="12" type="sldNum"/>
          </p:nvPr>
        </p:nvSpPr>
        <p:spPr>
          <a:xfrm>
            <a:off x="10514008" y="5883277"/>
            <a:ext cx="76421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 b="0" i="0" sz="1000" u="none" cap="none" strike="noStrike">
              <a:solidFill>
                <a:srgbClr val="000000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Vuoto" type="blank">
  <p:cSld name="BLANK">
    <p:spTree>
      <p:nvGrpSpPr>
        <p:cNvPr id="75" name="Shape 7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Droplets-HD-Content-R1d.png" id="76" name="Google Shape;76;p17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1219199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77" name="Google Shape;77;p17"/>
          <p:cNvSpPr txBox="1"/>
          <p:nvPr>
            <p:ph idx="10" type="dt"/>
          </p:nvPr>
        </p:nvSpPr>
        <p:spPr>
          <a:xfrm>
            <a:off x="7678738" y="5883277"/>
            <a:ext cx="2743200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78" name="Google Shape;78;p17"/>
          <p:cNvSpPr txBox="1"/>
          <p:nvPr>
            <p:ph idx="11" type="ftr"/>
          </p:nvPr>
        </p:nvSpPr>
        <p:spPr>
          <a:xfrm>
            <a:off x="913778" y="5883277"/>
            <a:ext cx="667288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79" name="Google Shape;79;p17"/>
          <p:cNvSpPr txBox="1"/>
          <p:nvPr>
            <p:ph idx="12" type="sldNum"/>
          </p:nvPr>
        </p:nvSpPr>
        <p:spPr>
          <a:xfrm>
            <a:off x="10514008" y="5883277"/>
            <a:ext cx="76421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 b="0" i="0" sz="1000" u="none" cap="none" strike="noStrike">
              <a:solidFill>
                <a:srgbClr val="000000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ontenuto con didascalia" type="objTx">
  <p:cSld name="OBJECT_WITH_CAPTION_TEXT">
    <p:spTree>
      <p:nvGrpSpPr>
        <p:cNvPr id="80" name="Shape 8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Droplets-HD-Content-R1d.png" id="81" name="Google Shape;81;p18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1219199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82" name="Google Shape;82;p18"/>
          <p:cNvSpPr txBox="1"/>
          <p:nvPr>
            <p:ph type="title"/>
          </p:nvPr>
        </p:nvSpPr>
        <p:spPr>
          <a:xfrm>
            <a:off x="913778" y="609603"/>
            <a:ext cx="3935687" cy="2023256"/>
          </a:xfrm>
          <a:prstGeom prst="rect">
            <a:avLst/>
          </a:prstGeom>
          <a:noFill/>
          <a:ln>
            <a:noFill/>
          </a:ln>
        </p:spPr>
        <p:txBody>
          <a:bodyPr anchorCtr="1" anchor="b" bIns="45700" lIns="91425" spcFirstLastPara="1" rIns="91425" wrap="square" tIns="45700">
            <a:norm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Twentieth Century"/>
              <a:buNone/>
              <a:defRPr sz="32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83" name="Google Shape;83;p18"/>
          <p:cNvSpPr txBox="1"/>
          <p:nvPr>
            <p:ph idx="1" type="body"/>
          </p:nvPr>
        </p:nvSpPr>
        <p:spPr>
          <a:xfrm>
            <a:off x="5078065" y="609603"/>
            <a:ext cx="6200162" cy="5181603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355600" lvl="0" marL="457200" algn="l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SzPts val="2000"/>
              <a:buChar char="•"/>
              <a:defRPr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302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600"/>
              <a:buChar char="•"/>
              <a:defRPr/>
            </a:lvl3pPr>
            <a:lvl4pPr indent="-3175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400"/>
              <a:buChar char="•"/>
              <a:defRPr/>
            </a:lvl4pPr>
            <a:lvl5pPr indent="-3175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4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84" name="Google Shape;84;p18"/>
          <p:cNvSpPr txBox="1"/>
          <p:nvPr>
            <p:ph idx="2" type="body"/>
          </p:nvPr>
        </p:nvSpPr>
        <p:spPr>
          <a:xfrm>
            <a:off x="913778" y="2632850"/>
            <a:ext cx="3935687" cy="3158346"/>
          </a:xfrm>
          <a:prstGeom prst="rect">
            <a:avLst/>
          </a:prstGeom>
          <a:noFill/>
          <a:ln>
            <a:noFill/>
          </a:ln>
        </p:spPr>
        <p:txBody>
          <a:bodyPr anchorCtr="1" anchor="t" bIns="45700" lIns="91425" spcFirstLastPara="1" rIns="91425" wrap="square" tIns="45700">
            <a:normAutofit/>
          </a:bodyPr>
          <a:lstStyle>
            <a:lvl1pPr indent="-228600" lvl="0" marL="457200" algn="ctr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SzPts val="1600"/>
              <a:buNone/>
              <a:defRPr sz="1600"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429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3pPr>
            <a:lvl4pPr indent="-3429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4pPr>
            <a:lvl5pPr indent="-3429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85" name="Google Shape;85;p18"/>
          <p:cNvSpPr txBox="1"/>
          <p:nvPr>
            <p:ph idx="10" type="dt"/>
          </p:nvPr>
        </p:nvSpPr>
        <p:spPr>
          <a:xfrm>
            <a:off x="7678738" y="5883277"/>
            <a:ext cx="2743200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86" name="Google Shape;86;p18"/>
          <p:cNvSpPr txBox="1"/>
          <p:nvPr>
            <p:ph idx="11" type="ftr"/>
          </p:nvPr>
        </p:nvSpPr>
        <p:spPr>
          <a:xfrm>
            <a:off x="913778" y="5883277"/>
            <a:ext cx="667288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87" name="Google Shape;87;p18"/>
          <p:cNvSpPr txBox="1"/>
          <p:nvPr>
            <p:ph idx="12" type="sldNum"/>
          </p:nvPr>
        </p:nvSpPr>
        <p:spPr>
          <a:xfrm>
            <a:off x="10514008" y="5883277"/>
            <a:ext cx="76421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 b="0" i="0" sz="1000" u="none" cap="none" strike="noStrike">
              <a:solidFill>
                <a:srgbClr val="000000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Immagine panoramica con didascalia">
  <p:cSld name="Immagine panoramica con didascalia">
    <p:spTree>
      <p:nvGrpSpPr>
        <p:cNvPr id="88" name="Shape 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Droplets-HD-Content-R1d.png" id="89" name="Google Shape;89;p19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1219199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90" name="Google Shape;90;p19"/>
          <p:cNvSpPr txBox="1"/>
          <p:nvPr>
            <p:ph type="title"/>
          </p:nvPr>
        </p:nvSpPr>
        <p:spPr>
          <a:xfrm>
            <a:off x="913796" y="4289377"/>
            <a:ext cx="10364431" cy="811612"/>
          </a:xfrm>
          <a:prstGeom prst="rect">
            <a:avLst/>
          </a:prstGeom>
          <a:noFill/>
          <a:ln>
            <a:noFill/>
          </a:ln>
        </p:spPr>
        <p:txBody>
          <a:bodyPr anchorCtr="1" anchor="b" bIns="45700" lIns="91425" spcFirstLastPara="1" rIns="91425" wrap="square" tIns="45700">
            <a:norm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Twentieth Century"/>
              <a:buNone/>
              <a:defRPr sz="32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91" name="Google Shape;91;p19"/>
          <p:cNvSpPr/>
          <p:nvPr>
            <p:ph idx="2" type="pic"/>
          </p:nvPr>
        </p:nvSpPr>
        <p:spPr>
          <a:xfrm>
            <a:off x="1184742" y="698263"/>
            <a:ext cx="9822530" cy="3214134"/>
          </a:xfrm>
          <a:prstGeom prst="rect">
            <a:avLst/>
          </a:prstGeom>
          <a:noFill/>
          <a:ln cap="sq" cmpd="sng" w="82550">
            <a:solidFill>
              <a:srgbClr val="EAEAEA"/>
            </a:solidFill>
            <a:prstDash val="solid"/>
            <a:miter lim="8000"/>
            <a:headEnd len="sm" w="sm" type="none"/>
            <a:tailEnd len="sm" w="sm" type="none"/>
          </a:ln>
        </p:spPr>
      </p:sp>
      <p:sp>
        <p:nvSpPr>
          <p:cNvPr id="92" name="Google Shape;92;p19"/>
          <p:cNvSpPr txBox="1"/>
          <p:nvPr>
            <p:ph idx="1" type="body"/>
          </p:nvPr>
        </p:nvSpPr>
        <p:spPr>
          <a:xfrm>
            <a:off x="913778" y="5108725"/>
            <a:ext cx="10364449" cy="682471"/>
          </a:xfrm>
          <a:prstGeom prst="rect">
            <a:avLst/>
          </a:prstGeom>
          <a:noFill/>
          <a:ln>
            <a:noFill/>
          </a:ln>
        </p:spPr>
        <p:txBody>
          <a:bodyPr anchorCtr="1" anchor="t" bIns="45700" lIns="91425" spcFirstLastPara="1" rIns="91425" wrap="square" tIns="45700">
            <a:normAutofit/>
          </a:bodyPr>
          <a:lstStyle>
            <a:lvl1pPr indent="-228600" lvl="0" marL="457200" algn="ctr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SzPts val="1600"/>
              <a:buNone/>
              <a:defRPr sz="1600"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429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3pPr>
            <a:lvl4pPr indent="-3429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4pPr>
            <a:lvl5pPr indent="-3429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93" name="Google Shape;93;p19"/>
          <p:cNvSpPr txBox="1"/>
          <p:nvPr>
            <p:ph idx="10" type="dt"/>
          </p:nvPr>
        </p:nvSpPr>
        <p:spPr>
          <a:xfrm>
            <a:off x="7678738" y="5883277"/>
            <a:ext cx="2743200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94" name="Google Shape;94;p19"/>
          <p:cNvSpPr txBox="1"/>
          <p:nvPr>
            <p:ph idx="11" type="ftr"/>
          </p:nvPr>
        </p:nvSpPr>
        <p:spPr>
          <a:xfrm>
            <a:off x="913778" y="5883277"/>
            <a:ext cx="667288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95" name="Google Shape;95;p19"/>
          <p:cNvSpPr txBox="1"/>
          <p:nvPr>
            <p:ph idx="12" type="sldNum"/>
          </p:nvPr>
        </p:nvSpPr>
        <p:spPr>
          <a:xfrm>
            <a:off x="10514008" y="5883277"/>
            <a:ext cx="76421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 b="0" i="0" sz="1000" u="none" cap="none" strike="noStrike">
              <a:solidFill>
                <a:srgbClr val="000000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olo e didascalia">
  <p:cSld name="Titolo e didascalia">
    <p:spTree>
      <p:nvGrpSpPr>
        <p:cNvPr id="96" name="Shape 9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Droplets-HD-Content-R1d.png" id="97" name="Google Shape;97;p20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1219199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98" name="Google Shape;98;p20"/>
          <p:cNvSpPr txBox="1"/>
          <p:nvPr>
            <p:ph type="title"/>
          </p:nvPr>
        </p:nvSpPr>
        <p:spPr>
          <a:xfrm>
            <a:off x="913778" y="609603"/>
            <a:ext cx="10364449" cy="3427244"/>
          </a:xfrm>
          <a:prstGeom prst="rect">
            <a:avLst/>
          </a:prstGeom>
          <a:noFill/>
          <a:ln>
            <a:noFill/>
          </a:ln>
        </p:spPr>
        <p:txBody>
          <a:bodyPr anchorCtr="1" anchor="ctr" bIns="45700" lIns="91425" spcFirstLastPara="1" rIns="91425" wrap="square" tIns="45700">
            <a:norm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Twentieth Century"/>
              <a:buNone/>
              <a:defRPr sz="32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99" name="Google Shape;99;p20"/>
          <p:cNvSpPr txBox="1"/>
          <p:nvPr>
            <p:ph idx="1" type="body"/>
          </p:nvPr>
        </p:nvSpPr>
        <p:spPr>
          <a:xfrm>
            <a:off x="913778" y="4204822"/>
            <a:ext cx="10364449" cy="1586383"/>
          </a:xfrm>
          <a:prstGeom prst="rect">
            <a:avLst/>
          </a:prstGeom>
          <a:noFill/>
          <a:ln>
            <a:noFill/>
          </a:ln>
        </p:spPr>
        <p:txBody>
          <a:bodyPr anchorCtr="1" anchor="ctr" bIns="45700" lIns="91425" spcFirstLastPara="1" rIns="91425" wrap="square" tIns="45700">
            <a:normAutofit/>
          </a:bodyPr>
          <a:lstStyle>
            <a:lvl1pPr indent="-228600" lvl="0" marL="457200" algn="ctr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SzPts val="1600"/>
              <a:buNone/>
              <a:defRPr sz="1600"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429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3pPr>
            <a:lvl4pPr indent="-3429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4pPr>
            <a:lvl5pPr indent="-3429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100" name="Google Shape;100;p20"/>
          <p:cNvSpPr txBox="1"/>
          <p:nvPr>
            <p:ph idx="10" type="dt"/>
          </p:nvPr>
        </p:nvSpPr>
        <p:spPr>
          <a:xfrm>
            <a:off x="7678738" y="5883277"/>
            <a:ext cx="2743200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01" name="Google Shape;101;p20"/>
          <p:cNvSpPr txBox="1"/>
          <p:nvPr>
            <p:ph idx="11" type="ftr"/>
          </p:nvPr>
        </p:nvSpPr>
        <p:spPr>
          <a:xfrm>
            <a:off x="913778" y="5883277"/>
            <a:ext cx="667288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02" name="Google Shape;102;p20"/>
          <p:cNvSpPr txBox="1"/>
          <p:nvPr>
            <p:ph idx="12" type="sldNum"/>
          </p:nvPr>
        </p:nvSpPr>
        <p:spPr>
          <a:xfrm>
            <a:off x="10514008" y="5883277"/>
            <a:ext cx="76421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 b="0" i="0" sz="1000" u="none" cap="none" strike="noStrike">
              <a:solidFill>
                <a:srgbClr val="000000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itazione con didascalia">
  <p:cSld name="Citazione con didascalia">
    <p:spTree>
      <p:nvGrpSpPr>
        <p:cNvPr id="103" name="Shape 10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Droplets-HD-Content-R1d.png" id="104" name="Google Shape;104;p21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1219199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105" name="Google Shape;105;p21"/>
          <p:cNvSpPr txBox="1"/>
          <p:nvPr>
            <p:ph type="title"/>
          </p:nvPr>
        </p:nvSpPr>
        <p:spPr>
          <a:xfrm>
            <a:off x="1446215" y="609603"/>
            <a:ext cx="9302748" cy="2992904"/>
          </a:xfrm>
          <a:prstGeom prst="rect">
            <a:avLst/>
          </a:prstGeom>
          <a:noFill/>
          <a:ln>
            <a:noFill/>
          </a:ln>
        </p:spPr>
        <p:txBody>
          <a:bodyPr anchorCtr="1" anchor="ctr" bIns="45700" lIns="91425" spcFirstLastPara="1" rIns="91425" wrap="square" tIns="45700">
            <a:norm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Twentieth Century"/>
              <a:buNone/>
              <a:defRPr sz="32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06" name="Google Shape;106;p21"/>
          <p:cNvSpPr txBox="1"/>
          <p:nvPr>
            <p:ph idx="1" type="body"/>
          </p:nvPr>
        </p:nvSpPr>
        <p:spPr>
          <a:xfrm>
            <a:off x="1720644" y="3610032"/>
            <a:ext cx="8752298" cy="594789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228600" lvl="0" marL="457200" algn="l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SzPts val="1400"/>
              <a:buNone/>
              <a:defRPr sz="1400"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429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3pPr>
            <a:lvl4pPr indent="-3429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4pPr>
            <a:lvl5pPr indent="-3429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107" name="Google Shape;107;p21"/>
          <p:cNvSpPr txBox="1"/>
          <p:nvPr>
            <p:ph idx="2" type="body"/>
          </p:nvPr>
        </p:nvSpPr>
        <p:spPr>
          <a:xfrm>
            <a:off x="913778" y="4372797"/>
            <a:ext cx="10364449" cy="1421050"/>
          </a:xfrm>
          <a:prstGeom prst="rect">
            <a:avLst/>
          </a:prstGeom>
          <a:noFill/>
          <a:ln>
            <a:noFill/>
          </a:ln>
        </p:spPr>
        <p:txBody>
          <a:bodyPr anchorCtr="1" anchor="ctr" bIns="45700" lIns="91425" spcFirstLastPara="1" rIns="91425" wrap="square" tIns="45700">
            <a:normAutofit/>
          </a:bodyPr>
          <a:lstStyle>
            <a:lvl1pPr indent="-228600" lvl="0" marL="457200" algn="ctr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SzPts val="1600"/>
              <a:buNone/>
              <a:defRPr sz="1600"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429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3pPr>
            <a:lvl4pPr indent="-3429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4pPr>
            <a:lvl5pPr indent="-3429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108" name="Google Shape;108;p21"/>
          <p:cNvSpPr txBox="1"/>
          <p:nvPr>
            <p:ph idx="10" type="dt"/>
          </p:nvPr>
        </p:nvSpPr>
        <p:spPr>
          <a:xfrm>
            <a:off x="7678738" y="5883277"/>
            <a:ext cx="2743200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09" name="Google Shape;109;p21"/>
          <p:cNvSpPr txBox="1"/>
          <p:nvPr>
            <p:ph idx="11" type="ftr"/>
          </p:nvPr>
        </p:nvSpPr>
        <p:spPr>
          <a:xfrm>
            <a:off x="913778" y="5883277"/>
            <a:ext cx="667288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10" name="Google Shape;110;p21"/>
          <p:cNvSpPr txBox="1"/>
          <p:nvPr>
            <p:ph idx="12" type="sldNum"/>
          </p:nvPr>
        </p:nvSpPr>
        <p:spPr>
          <a:xfrm>
            <a:off x="10514008" y="5883277"/>
            <a:ext cx="76421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 b="0" i="0" sz="1000" u="none" cap="none" strike="noStrike">
              <a:solidFill>
                <a:srgbClr val="000000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  <p:sp>
        <p:nvSpPr>
          <p:cNvPr id="111" name="Google Shape;111;p21"/>
          <p:cNvSpPr txBox="1"/>
          <p:nvPr/>
        </p:nvSpPr>
        <p:spPr>
          <a:xfrm>
            <a:off x="1001487" y="754169"/>
            <a:ext cx="609603" cy="584777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8000"/>
              <a:buFont typeface="Twentieth Century"/>
              <a:buNone/>
            </a:pPr>
            <a:r>
              <a:rPr b="0" i="0" lang="it-IT" sz="8000" u="none" cap="none" strike="noStrike">
                <a:solidFill>
                  <a:srgbClr val="000000"/>
                </a:solidFill>
                <a:latin typeface="Twentieth Century"/>
                <a:ea typeface="Twentieth Century"/>
                <a:cs typeface="Twentieth Century"/>
                <a:sym typeface="Twentieth Century"/>
              </a:rPr>
              <a:t>"</a:t>
            </a:r>
            <a:endParaRPr/>
          </a:p>
        </p:txBody>
      </p:sp>
      <p:sp>
        <p:nvSpPr>
          <p:cNvPr id="112" name="Google Shape;112;p21"/>
          <p:cNvSpPr txBox="1"/>
          <p:nvPr/>
        </p:nvSpPr>
        <p:spPr>
          <a:xfrm>
            <a:off x="10557561" y="2993581"/>
            <a:ext cx="609603" cy="584777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8000"/>
              <a:buFont typeface="Twentieth Century"/>
              <a:buNone/>
            </a:pPr>
            <a:r>
              <a:rPr b="0" i="0" lang="it-IT" sz="8000" u="none" cap="none" strike="noStrike">
                <a:solidFill>
                  <a:srgbClr val="000000"/>
                </a:solidFill>
                <a:latin typeface="Twentieth Century"/>
                <a:ea typeface="Twentieth Century"/>
                <a:cs typeface="Twentieth Century"/>
                <a:sym typeface="Twentieth Century"/>
              </a:rPr>
              <a:t>"</a:t>
            </a:r>
            <a:endParaRPr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Scheda nome">
  <p:cSld name="Scheda nome">
    <p:spTree>
      <p:nvGrpSpPr>
        <p:cNvPr id="113" name="Shape 1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Droplets-HD-Content-R1d.png" id="114" name="Google Shape;114;p22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1219199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115" name="Google Shape;115;p22"/>
          <p:cNvSpPr txBox="1"/>
          <p:nvPr>
            <p:ph type="title"/>
          </p:nvPr>
        </p:nvSpPr>
        <p:spPr>
          <a:xfrm>
            <a:off x="913778" y="2138717"/>
            <a:ext cx="10364449" cy="2511838"/>
          </a:xfrm>
          <a:prstGeom prst="rect">
            <a:avLst/>
          </a:prstGeom>
          <a:noFill/>
          <a:ln>
            <a:noFill/>
          </a:ln>
        </p:spPr>
        <p:txBody>
          <a:bodyPr anchorCtr="1" anchor="b" bIns="45700" lIns="91425" spcFirstLastPara="1" rIns="91425" wrap="square" tIns="45700">
            <a:norm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Twentieth Century"/>
              <a:buNone/>
              <a:defRPr sz="32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16" name="Google Shape;116;p22"/>
          <p:cNvSpPr txBox="1"/>
          <p:nvPr>
            <p:ph idx="1" type="body"/>
          </p:nvPr>
        </p:nvSpPr>
        <p:spPr>
          <a:xfrm>
            <a:off x="913778" y="4662333"/>
            <a:ext cx="10364449" cy="1140640"/>
          </a:xfrm>
          <a:prstGeom prst="rect">
            <a:avLst/>
          </a:prstGeom>
          <a:noFill/>
          <a:ln>
            <a:noFill/>
          </a:ln>
        </p:spPr>
        <p:txBody>
          <a:bodyPr anchorCtr="1" anchor="t" bIns="45700" lIns="91425" spcFirstLastPara="1" rIns="91425" wrap="square" tIns="45700">
            <a:normAutofit/>
          </a:bodyPr>
          <a:lstStyle>
            <a:lvl1pPr indent="-228600" lvl="0" marL="457200" algn="ctr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SzPts val="1600"/>
              <a:buNone/>
              <a:defRPr sz="1600"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429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3pPr>
            <a:lvl4pPr indent="-3429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4pPr>
            <a:lvl5pPr indent="-3429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117" name="Google Shape;117;p22"/>
          <p:cNvSpPr txBox="1"/>
          <p:nvPr>
            <p:ph idx="10" type="dt"/>
          </p:nvPr>
        </p:nvSpPr>
        <p:spPr>
          <a:xfrm>
            <a:off x="7678738" y="5883277"/>
            <a:ext cx="2743200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18" name="Google Shape;118;p22"/>
          <p:cNvSpPr txBox="1"/>
          <p:nvPr>
            <p:ph idx="11" type="ftr"/>
          </p:nvPr>
        </p:nvSpPr>
        <p:spPr>
          <a:xfrm>
            <a:off x="913778" y="5883277"/>
            <a:ext cx="667288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19" name="Google Shape;119;p22"/>
          <p:cNvSpPr txBox="1"/>
          <p:nvPr>
            <p:ph idx="12" type="sldNum"/>
          </p:nvPr>
        </p:nvSpPr>
        <p:spPr>
          <a:xfrm>
            <a:off x="10514008" y="5883277"/>
            <a:ext cx="76421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 b="0" i="0" sz="1000" u="none" cap="none" strike="noStrike">
              <a:solidFill>
                <a:srgbClr val="000000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olonna 3">
  <p:cSld name="Colonna 3">
    <p:spTree>
      <p:nvGrpSpPr>
        <p:cNvPr id="120" name="Shape 1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Droplets-HD-Content-R1d.png" id="121" name="Google Shape;121;p23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1219199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122" name="Google Shape;122;p23"/>
          <p:cNvSpPr txBox="1"/>
          <p:nvPr>
            <p:ph type="title"/>
          </p:nvPr>
        </p:nvSpPr>
        <p:spPr>
          <a:xfrm>
            <a:off x="913778" y="609603"/>
            <a:ext cx="10364449" cy="1605092"/>
          </a:xfrm>
          <a:prstGeom prst="rect">
            <a:avLst/>
          </a:prstGeom>
          <a:noFill/>
          <a:ln>
            <a:noFill/>
          </a:ln>
        </p:spPr>
        <p:txBody>
          <a:bodyPr anchorCtr="1" anchor="ctr" bIns="45700" lIns="91425" spcFirstLastPara="1" rIns="91425" wrap="square" tIns="45700">
            <a:norm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600"/>
              <a:buFont typeface="Twentieth Century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23" name="Google Shape;123;p23"/>
          <p:cNvSpPr txBox="1"/>
          <p:nvPr>
            <p:ph idx="1" type="body"/>
          </p:nvPr>
        </p:nvSpPr>
        <p:spPr>
          <a:xfrm>
            <a:off x="913778" y="2367088"/>
            <a:ext cx="3298972" cy="576264"/>
          </a:xfrm>
          <a:prstGeom prst="rect">
            <a:avLst/>
          </a:prstGeom>
          <a:noFill/>
          <a:ln>
            <a:noFill/>
          </a:ln>
        </p:spPr>
        <p:txBody>
          <a:bodyPr anchorCtr="1" anchor="b" bIns="45700" lIns="91425" spcFirstLastPara="1" rIns="91425" wrap="square" tIns="45700">
            <a:noAutofit/>
          </a:bodyPr>
          <a:lstStyle>
            <a:lvl1pPr indent="-228600" lvl="0" marL="457200" algn="ctr">
              <a:lnSpc>
                <a:spcPct val="85000"/>
              </a:lnSpc>
              <a:spcBef>
                <a:spcPts val="1000"/>
              </a:spcBef>
              <a:spcAft>
                <a:spcPts val="0"/>
              </a:spcAft>
              <a:buSzPts val="2400"/>
              <a:buNone/>
              <a:defRPr sz="2400"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429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3pPr>
            <a:lvl4pPr indent="-3429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4pPr>
            <a:lvl5pPr indent="-3429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124" name="Google Shape;124;p23"/>
          <p:cNvSpPr txBox="1"/>
          <p:nvPr>
            <p:ph idx="2" type="body"/>
          </p:nvPr>
        </p:nvSpPr>
        <p:spPr>
          <a:xfrm>
            <a:off x="913778" y="2943353"/>
            <a:ext cx="3298972" cy="2847843"/>
          </a:xfrm>
          <a:prstGeom prst="rect">
            <a:avLst/>
          </a:prstGeom>
          <a:noFill/>
          <a:ln>
            <a:noFill/>
          </a:ln>
        </p:spPr>
        <p:txBody>
          <a:bodyPr anchorCtr="1" anchor="t" bIns="45700" lIns="91425" spcFirstLastPara="1" rIns="91425" wrap="square" tIns="45700">
            <a:normAutofit/>
          </a:bodyPr>
          <a:lstStyle>
            <a:lvl1pPr indent="-228600" lvl="0" marL="457200" algn="ctr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SzPts val="1400"/>
              <a:buNone/>
              <a:defRPr sz="1400"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429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3pPr>
            <a:lvl4pPr indent="-3429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4pPr>
            <a:lvl5pPr indent="-3429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125" name="Google Shape;125;p23"/>
          <p:cNvSpPr txBox="1"/>
          <p:nvPr>
            <p:ph idx="3" type="body"/>
          </p:nvPr>
        </p:nvSpPr>
        <p:spPr>
          <a:xfrm>
            <a:off x="4452387" y="2367088"/>
            <a:ext cx="3291519" cy="576264"/>
          </a:xfrm>
          <a:prstGeom prst="rect">
            <a:avLst/>
          </a:prstGeom>
          <a:noFill/>
          <a:ln>
            <a:noFill/>
          </a:ln>
        </p:spPr>
        <p:txBody>
          <a:bodyPr anchorCtr="1" anchor="b" bIns="45700" lIns="91425" spcFirstLastPara="1" rIns="91425" wrap="square" tIns="45700">
            <a:noAutofit/>
          </a:bodyPr>
          <a:lstStyle>
            <a:lvl1pPr indent="-228600" lvl="0" marL="457200" algn="ctr">
              <a:lnSpc>
                <a:spcPct val="85000"/>
              </a:lnSpc>
              <a:spcBef>
                <a:spcPts val="1000"/>
              </a:spcBef>
              <a:spcAft>
                <a:spcPts val="0"/>
              </a:spcAft>
              <a:buSzPts val="2400"/>
              <a:buNone/>
              <a:defRPr sz="2400"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429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3pPr>
            <a:lvl4pPr indent="-3429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4pPr>
            <a:lvl5pPr indent="-3429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126" name="Google Shape;126;p23"/>
          <p:cNvSpPr txBox="1"/>
          <p:nvPr>
            <p:ph idx="4" type="body"/>
          </p:nvPr>
        </p:nvSpPr>
        <p:spPr>
          <a:xfrm>
            <a:off x="4441350" y="2943353"/>
            <a:ext cx="3303352" cy="2847843"/>
          </a:xfrm>
          <a:prstGeom prst="rect">
            <a:avLst/>
          </a:prstGeom>
          <a:noFill/>
          <a:ln>
            <a:noFill/>
          </a:ln>
        </p:spPr>
        <p:txBody>
          <a:bodyPr anchorCtr="1" anchor="t" bIns="45700" lIns="91425" spcFirstLastPara="1" rIns="91425" wrap="square" tIns="45700">
            <a:normAutofit/>
          </a:bodyPr>
          <a:lstStyle>
            <a:lvl1pPr indent="-228600" lvl="0" marL="457200" algn="ctr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SzPts val="1400"/>
              <a:buNone/>
              <a:defRPr sz="1400"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429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3pPr>
            <a:lvl4pPr indent="-3429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4pPr>
            <a:lvl5pPr indent="-3429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127" name="Google Shape;127;p23"/>
          <p:cNvSpPr txBox="1"/>
          <p:nvPr>
            <p:ph idx="5" type="body"/>
          </p:nvPr>
        </p:nvSpPr>
        <p:spPr>
          <a:xfrm>
            <a:off x="7973293" y="2367088"/>
            <a:ext cx="3304925" cy="576264"/>
          </a:xfrm>
          <a:prstGeom prst="rect">
            <a:avLst/>
          </a:prstGeom>
          <a:noFill/>
          <a:ln>
            <a:noFill/>
          </a:ln>
        </p:spPr>
        <p:txBody>
          <a:bodyPr anchorCtr="1" anchor="b" bIns="45700" lIns="91425" spcFirstLastPara="1" rIns="91425" wrap="square" tIns="45700">
            <a:noAutofit/>
          </a:bodyPr>
          <a:lstStyle>
            <a:lvl1pPr indent="-228600" lvl="0" marL="457200" algn="ctr">
              <a:lnSpc>
                <a:spcPct val="85000"/>
              </a:lnSpc>
              <a:spcBef>
                <a:spcPts val="1000"/>
              </a:spcBef>
              <a:spcAft>
                <a:spcPts val="0"/>
              </a:spcAft>
              <a:buSzPts val="2400"/>
              <a:buNone/>
              <a:defRPr sz="2400"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429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3pPr>
            <a:lvl4pPr indent="-3429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4pPr>
            <a:lvl5pPr indent="-3429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128" name="Google Shape;128;p23"/>
          <p:cNvSpPr txBox="1"/>
          <p:nvPr>
            <p:ph idx="6" type="body"/>
          </p:nvPr>
        </p:nvSpPr>
        <p:spPr>
          <a:xfrm>
            <a:off x="7973293" y="2943353"/>
            <a:ext cx="3304925" cy="2847843"/>
          </a:xfrm>
          <a:prstGeom prst="rect">
            <a:avLst/>
          </a:prstGeom>
          <a:noFill/>
          <a:ln>
            <a:noFill/>
          </a:ln>
        </p:spPr>
        <p:txBody>
          <a:bodyPr anchorCtr="1" anchor="t" bIns="45700" lIns="91425" spcFirstLastPara="1" rIns="91425" wrap="square" tIns="45700">
            <a:normAutofit/>
          </a:bodyPr>
          <a:lstStyle>
            <a:lvl1pPr indent="-228600" lvl="0" marL="457200" algn="ctr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SzPts val="1400"/>
              <a:buNone/>
              <a:defRPr sz="1400"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429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3pPr>
            <a:lvl4pPr indent="-3429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4pPr>
            <a:lvl5pPr indent="-3429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129" name="Google Shape;129;p23"/>
          <p:cNvSpPr txBox="1"/>
          <p:nvPr>
            <p:ph idx="10" type="dt"/>
          </p:nvPr>
        </p:nvSpPr>
        <p:spPr>
          <a:xfrm>
            <a:off x="7678738" y="5883277"/>
            <a:ext cx="2743200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30" name="Google Shape;130;p23"/>
          <p:cNvSpPr txBox="1"/>
          <p:nvPr>
            <p:ph idx="11" type="ftr"/>
          </p:nvPr>
        </p:nvSpPr>
        <p:spPr>
          <a:xfrm>
            <a:off x="913778" y="5883277"/>
            <a:ext cx="667288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31" name="Google Shape;131;p23"/>
          <p:cNvSpPr txBox="1"/>
          <p:nvPr>
            <p:ph idx="12" type="sldNum"/>
          </p:nvPr>
        </p:nvSpPr>
        <p:spPr>
          <a:xfrm>
            <a:off x="10514008" y="5883277"/>
            <a:ext cx="76421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 b="0" i="0" sz="1000" u="none" cap="none" strike="noStrike">
              <a:solidFill>
                <a:srgbClr val="000000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olonna 3 immagini">
  <p:cSld name="Colonna 3 immagini">
    <p:spTree>
      <p:nvGrpSpPr>
        <p:cNvPr id="132" name="Shape 1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Droplets-HD-Content-R1d.png" id="133" name="Google Shape;133;p24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1219199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134" name="Google Shape;134;p24"/>
          <p:cNvSpPr txBox="1"/>
          <p:nvPr>
            <p:ph type="title"/>
          </p:nvPr>
        </p:nvSpPr>
        <p:spPr>
          <a:xfrm>
            <a:off x="913778" y="610773"/>
            <a:ext cx="10364449" cy="1603921"/>
          </a:xfrm>
          <a:prstGeom prst="rect">
            <a:avLst/>
          </a:prstGeom>
          <a:noFill/>
          <a:ln>
            <a:noFill/>
          </a:ln>
        </p:spPr>
        <p:txBody>
          <a:bodyPr anchorCtr="1" anchor="ctr" bIns="45700" lIns="91425" spcFirstLastPara="1" rIns="91425" wrap="square" tIns="45700">
            <a:norm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600"/>
              <a:buFont typeface="Twentieth Century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35" name="Google Shape;135;p24"/>
          <p:cNvSpPr txBox="1"/>
          <p:nvPr>
            <p:ph idx="1" type="body"/>
          </p:nvPr>
        </p:nvSpPr>
        <p:spPr>
          <a:xfrm>
            <a:off x="913778" y="4204822"/>
            <a:ext cx="3296412" cy="576264"/>
          </a:xfrm>
          <a:prstGeom prst="rect">
            <a:avLst/>
          </a:prstGeom>
          <a:noFill/>
          <a:ln>
            <a:noFill/>
          </a:ln>
        </p:spPr>
        <p:txBody>
          <a:bodyPr anchorCtr="1" anchor="b" bIns="45700" lIns="91425" spcFirstLastPara="1" rIns="91425" wrap="square" tIns="45700">
            <a:noAutofit/>
          </a:bodyPr>
          <a:lstStyle>
            <a:lvl1pPr indent="-228600" lvl="0" marL="457200" algn="ctr">
              <a:lnSpc>
                <a:spcPct val="85000"/>
              </a:lnSpc>
              <a:spcBef>
                <a:spcPts val="1000"/>
              </a:spcBef>
              <a:spcAft>
                <a:spcPts val="0"/>
              </a:spcAft>
              <a:buSzPts val="2200"/>
              <a:buNone/>
              <a:defRPr sz="2200"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429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3pPr>
            <a:lvl4pPr indent="-3429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4pPr>
            <a:lvl5pPr indent="-3429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136" name="Google Shape;136;p24"/>
          <p:cNvSpPr/>
          <p:nvPr>
            <p:ph idx="2" type="pic"/>
          </p:nvPr>
        </p:nvSpPr>
        <p:spPr>
          <a:xfrm>
            <a:off x="913778" y="2367088"/>
            <a:ext cx="3296412" cy="1524003"/>
          </a:xfrm>
          <a:prstGeom prst="rect">
            <a:avLst/>
          </a:prstGeom>
          <a:noFill/>
          <a:ln cap="sq" cmpd="sng" w="82550">
            <a:solidFill>
              <a:srgbClr val="EAEAEA"/>
            </a:solidFill>
            <a:prstDash val="solid"/>
            <a:miter lim="8000"/>
            <a:headEnd len="sm" w="sm" type="none"/>
            <a:tailEnd len="sm" w="sm" type="none"/>
          </a:ln>
        </p:spPr>
      </p:sp>
      <p:sp>
        <p:nvSpPr>
          <p:cNvPr id="137" name="Google Shape;137;p24"/>
          <p:cNvSpPr txBox="1"/>
          <p:nvPr>
            <p:ph idx="3" type="body"/>
          </p:nvPr>
        </p:nvSpPr>
        <p:spPr>
          <a:xfrm>
            <a:off x="913778" y="4781077"/>
            <a:ext cx="3296412" cy="1010119"/>
          </a:xfrm>
          <a:prstGeom prst="rect">
            <a:avLst/>
          </a:prstGeom>
          <a:noFill/>
          <a:ln>
            <a:noFill/>
          </a:ln>
        </p:spPr>
        <p:txBody>
          <a:bodyPr anchorCtr="1" anchor="t" bIns="45700" lIns="91425" spcFirstLastPara="1" rIns="91425" wrap="square" tIns="45700">
            <a:normAutofit/>
          </a:bodyPr>
          <a:lstStyle>
            <a:lvl1pPr indent="-228600" lvl="0" marL="457200" algn="ctr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SzPts val="1400"/>
              <a:buNone/>
              <a:defRPr sz="1400"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429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3pPr>
            <a:lvl4pPr indent="-3429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4pPr>
            <a:lvl5pPr indent="-3429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138" name="Google Shape;138;p24"/>
          <p:cNvSpPr txBox="1"/>
          <p:nvPr>
            <p:ph idx="4" type="body"/>
          </p:nvPr>
        </p:nvSpPr>
        <p:spPr>
          <a:xfrm>
            <a:off x="4442758" y="4204822"/>
            <a:ext cx="3301825" cy="576264"/>
          </a:xfrm>
          <a:prstGeom prst="rect">
            <a:avLst/>
          </a:prstGeom>
          <a:noFill/>
          <a:ln>
            <a:noFill/>
          </a:ln>
        </p:spPr>
        <p:txBody>
          <a:bodyPr anchorCtr="1" anchor="b" bIns="45700" lIns="91425" spcFirstLastPara="1" rIns="91425" wrap="square" tIns="45700">
            <a:noAutofit/>
          </a:bodyPr>
          <a:lstStyle>
            <a:lvl1pPr indent="-228600" lvl="0" marL="457200" algn="ctr">
              <a:lnSpc>
                <a:spcPct val="85000"/>
              </a:lnSpc>
              <a:spcBef>
                <a:spcPts val="1000"/>
              </a:spcBef>
              <a:spcAft>
                <a:spcPts val="0"/>
              </a:spcAft>
              <a:buSzPts val="2200"/>
              <a:buNone/>
              <a:defRPr sz="2200"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429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3pPr>
            <a:lvl4pPr indent="-3429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4pPr>
            <a:lvl5pPr indent="-3429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139" name="Google Shape;139;p24"/>
          <p:cNvSpPr/>
          <p:nvPr>
            <p:ph idx="5" type="pic"/>
          </p:nvPr>
        </p:nvSpPr>
        <p:spPr>
          <a:xfrm>
            <a:off x="4441350" y="2367088"/>
            <a:ext cx="3303352" cy="1524003"/>
          </a:xfrm>
          <a:prstGeom prst="rect">
            <a:avLst/>
          </a:prstGeom>
          <a:noFill/>
          <a:ln cap="sq" cmpd="sng" w="82550">
            <a:solidFill>
              <a:srgbClr val="EAEAEA"/>
            </a:solidFill>
            <a:prstDash val="solid"/>
            <a:miter lim="8000"/>
            <a:headEnd len="sm" w="sm" type="none"/>
            <a:tailEnd len="sm" w="sm" type="none"/>
          </a:ln>
        </p:spPr>
      </p:sp>
      <p:sp>
        <p:nvSpPr>
          <p:cNvPr id="140" name="Google Shape;140;p24"/>
          <p:cNvSpPr txBox="1"/>
          <p:nvPr>
            <p:ph idx="6" type="body"/>
          </p:nvPr>
        </p:nvSpPr>
        <p:spPr>
          <a:xfrm>
            <a:off x="4441350" y="4781077"/>
            <a:ext cx="3303352" cy="1010119"/>
          </a:xfrm>
          <a:prstGeom prst="rect">
            <a:avLst/>
          </a:prstGeom>
          <a:noFill/>
          <a:ln>
            <a:noFill/>
          </a:ln>
        </p:spPr>
        <p:txBody>
          <a:bodyPr anchorCtr="1" anchor="t" bIns="45700" lIns="91425" spcFirstLastPara="1" rIns="91425" wrap="square" tIns="45700">
            <a:normAutofit/>
          </a:bodyPr>
          <a:lstStyle>
            <a:lvl1pPr indent="-228600" lvl="0" marL="457200" algn="ctr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SzPts val="1400"/>
              <a:buNone/>
              <a:defRPr sz="1400"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429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3pPr>
            <a:lvl4pPr indent="-3429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4pPr>
            <a:lvl5pPr indent="-3429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141" name="Google Shape;141;p24"/>
          <p:cNvSpPr txBox="1"/>
          <p:nvPr>
            <p:ph idx="7" type="body"/>
          </p:nvPr>
        </p:nvSpPr>
        <p:spPr>
          <a:xfrm>
            <a:off x="7973293" y="4204822"/>
            <a:ext cx="3300682" cy="576264"/>
          </a:xfrm>
          <a:prstGeom prst="rect">
            <a:avLst/>
          </a:prstGeom>
          <a:noFill/>
          <a:ln>
            <a:noFill/>
          </a:ln>
        </p:spPr>
        <p:txBody>
          <a:bodyPr anchorCtr="1" anchor="b" bIns="45700" lIns="91425" spcFirstLastPara="1" rIns="91425" wrap="square" tIns="45700">
            <a:noAutofit/>
          </a:bodyPr>
          <a:lstStyle>
            <a:lvl1pPr indent="-228600" lvl="0" marL="457200" algn="ctr">
              <a:lnSpc>
                <a:spcPct val="85000"/>
              </a:lnSpc>
              <a:spcBef>
                <a:spcPts val="1000"/>
              </a:spcBef>
              <a:spcAft>
                <a:spcPts val="0"/>
              </a:spcAft>
              <a:buSzPts val="2200"/>
              <a:buNone/>
              <a:defRPr sz="2200"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429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3pPr>
            <a:lvl4pPr indent="-3429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4pPr>
            <a:lvl5pPr indent="-3429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142" name="Google Shape;142;p24"/>
          <p:cNvSpPr/>
          <p:nvPr>
            <p:ph idx="8" type="pic"/>
          </p:nvPr>
        </p:nvSpPr>
        <p:spPr>
          <a:xfrm>
            <a:off x="7973293" y="2367088"/>
            <a:ext cx="3304925" cy="1524003"/>
          </a:xfrm>
          <a:prstGeom prst="rect">
            <a:avLst/>
          </a:prstGeom>
          <a:noFill/>
          <a:ln cap="sq" cmpd="sng" w="82550">
            <a:solidFill>
              <a:srgbClr val="EAEAEA"/>
            </a:solidFill>
            <a:prstDash val="solid"/>
            <a:miter lim="8000"/>
            <a:headEnd len="sm" w="sm" type="none"/>
            <a:tailEnd len="sm" w="sm" type="none"/>
          </a:ln>
        </p:spPr>
      </p:sp>
      <p:sp>
        <p:nvSpPr>
          <p:cNvPr id="143" name="Google Shape;143;p24"/>
          <p:cNvSpPr txBox="1"/>
          <p:nvPr>
            <p:ph idx="9" type="body"/>
          </p:nvPr>
        </p:nvSpPr>
        <p:spPr>
          <a:xfrm>
            <a:off x="7973174" y="4781077"/>
            <a:ext cx="3305053" cy="1010119"/>
          </a:xfrm>
          <a:prstGeom prst="rect">
            <a:avLst/>
          </a:prstGeom>
          <a:noFill/>
          <a:ln>
            <a:noFill/>
          </a:ln>
        </p:spPr>
        <p:txBody>
          <a:bodyPr anchorCtr="1" anchor="t" bIns="45700" lIns="91425" spcFirstLastPara="1" rIns="91425" wrap="square" tIns="45700">
            <a:normAutofit/>
          </a:bodyPr>
          <a:lstStyle>
            <a:lvl1pPr indent="-228600" lvl="0" marL="457200" algn="ctr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SzPts val="1400"/>
              <a:buNone/>
              <a:defRPr sz="1400"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429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3pPr>
            <a:lvl4pPr indent="-3429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4pPr>
            <a:lvl5pPr indent="-3429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144" name="Google Shape;144;p24"/>
          <p:cNvSpPr txBox="1"/>
          <p:nvPr>
            <p:ph idx="10" type="dt"/>
          </p:nvPr>
        </p:nvSpPr>
        <p:spPr>
          <a:xfrm>
            <a:off x="7678738" y="5883277"/>
            <a:ext cx="2743200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45" name="Google Shape;145;p24"/>
          <p:cNvSpPr txBox="1"/>
          <p:nvPr>
            <p:ph idx="11" type="ftr"/>
          </p:nvPr>
        </p:nvSpPr>
        <p:spPr>
          <a:xfrm>
            <a:off x="913778" y="5883277"/>
            <a:ext cx="667288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46" name="Google Shape;146;p24"/>
          <p:cNvSpPr txBox="1"/>
          <p:nvPr>
            <p:ph idx="12" type="sldNum"/>
          </p:nvPr>
        </p:nvSpPr>
        <p:spPr>
          <a:xfrm>
            <a:off x="10514008" y="5883277"/>
            <a:ext cx="76421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 b="0" i="0" sz="1000" u="none" cap="none" strike="noStrike">
              <a:solidFill>
                <a:srgbClr val="000000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olo e testo verticale" type="vertTx">
  <p:cSld name="VERTICAL_TEXT">
    <p:spTree>
      <p:nvGrpSpPr>
        <p:cNvPr id="147" name="Shape 14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Droplets-HD-Content-R1d.png" id="148" name="Google Shape;148;p25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1219199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149" name="Google Shape;149;p25"/>
          <p:cNvSpPr txBox="1"/>
          <p:nvPr>
            <p:ph type="title"/>
          </p:nvPr>
        </p:nvSpPr>
        <p:spPr>
          <a:xfrm>
            <a:off x="913778" y="618518"/>
            <a:ext cx="10364449" cy="1596176"/>
          </a:xfrm>
          <a:prstGeom prst="rect">
            <a:avLst/>
          </a:prstGeom>
          <a:noFill/>
          <a:ln>
            <a:noFill/>
          </a:ln>
        </p:spPr>
        <p:txBody>
          <a:bodyPr anchorCtr="1" anchor="ctr" bIns="45700" lIns="91425" spcFirstLastPara="1" rIns="91425" wrap="square" tIns="45700">
            <a:norm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600"/>
              <a:buFont typeface="Twentieth Century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50" name="Google Shape;150;p25"/>
          <p:cNvSpPr txBox="1"/>
          <p:nvPr>
            <p:ph idx="1" type="body"/>
          </p:nvPr>
        </p:nvSpPr>
        <p:spPr>
          <a:xfrm rot="5400000">
            <a:off x="4383949" y="-1103083"/>
            <a:ext cx="3424107" cy="10364449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355600" lvl="0" marL="457200" algn="l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SzPts val="2000"/>
              <a:buChar char="•"/>
              <a:defRPr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302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600"/>
              <a:buChar char="•"/>
              <a:defRPr/>
            </a:lvl3pPr>
            <a:lvl4pPr indent="-3175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400"/>
              <a:buChar char="•"/>
              <a:defRPr/>
            </a:lvl4pPr>
            <a:lvl5pPr indent="-3175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4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151" name="Google Shape;151;p25"/>
          <p:cNvSpPr txBox="1"/>
          <p:nvPr>
            <p:ph idx="10" type="dt"/>
          </p:nvPr>
        </p:nvSpPr>
        <p:spPr>
          <a:xfrm>
            <a:off x="7678738" y="5883277"/>
            <a:ext cx="2743200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52" name="Google Shape;152;p25"/>
          <p:cNvSpPr txBox="1"/>
          <p:nvPr>
            <p:ph idx="11" type="ftr"/>
          </p:nvPr>
        </p:nvSpPr>
        <p:spPr>
          <a:xfrm>
            <a:off x="913778" y="5883277"/>
            <a:ext cx="667288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53" name="Google Shape;153;p25"/>
          <p:cNvSpPr txBox="1"/>
          <p:nvPr>
            <p:ph idx="12" type="sldNum"/>
          </p:nvPr>
        </p:nvSpPr>
        <p:spPr>
          <a:xfrm>
            <a:off x="10514008" y="5883277"/>
            <a:ext cx="76421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 b="0" i="0" sz="1000" u="none" cap="none" strike="noStrike">
              <a:solidFill>
                <a:srgbClr val="000000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olo verticale e testo" type="vertTitleAndTx">
  <p:cSld name="VERTICAL_TITLE_AND_VERTICAL_TEXT">
    <p:spTree>
      <p:nvGrpSpPr>
        <p:cNvPr id="154" name="Shape 15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Droplets-HD-Content-R1d.png" id="155" name="Google Shape;155;p26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1219199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156" name="Google Shape;156;p26"/>
          <p:cNvSpPr txBox="1"/>
          <p:nvPr>
            <p:ph type="title"/>
          </p:nvPr>
        </p:nvSpPr>
        <p:spPr>
          <a:xfrm rot="5400000">
            <a:off x="7410764" y="1923742"/>
            <a:ext cx="5181603" cy="2553324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600"/>
              <a:buFont typeface="Twentieth Century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57" name="Google Shape;157;p26"/>
          <p:cNvSpPr txBox="1"/>
          <p:nvPr>
            <p:ph idx="1" type="body"/>
          </p:nvPr>
        </p:nvSpPr>
        <p:spPr>
          <a:xfrm rot="5400000">
            <a:off x="2152337" y="-628956"/>
            <a:ext cx="5181603" cy="7658721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355600" lvl="0" marL="457200" algn="l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SzPts val="2000"/>
              <a:buChar char="•"/>
              <a:defRPr/>
            </a:lvl1pPr>
            <a:lvl2pPr indent="-342900" lvl="1" marL="9144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800"/>
              <a:buChar char="•"/>
              <a:defRPr/>
            </a:lvl2pPr>
            <a:lvl3pPr indent="-330200" lvl="2" marL="13716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600"/>
              <a:buChar char="•"/>
              <a:defRPr/>
            </a:lvl3pPr>
            <a:lvl4pPr indent="-317500" lvl="3" marL="18288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400"/>
              <a:buChar char="•"/>
              <a:defRPr/>
            </a:lvl4pPr>
            <a:lvl5pPr indent="-317500" lvl="4" marL="228600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SzPts val="1400"/>
              <a:buChar char="•"/>
              <a:defRPr/>
            </a:lvl5pPr>
            <a:lvl6pPr indent="-342900" lvl="5" marL="27432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  <p:sp>
        <p:nvSpPr>
          <p:cNvPr id="158" name="Google Shape;158;p26"/>
          <p:cNvSpPr txBox="1"/>
          <p:nvPr>
            <p:ph idx="10" type="dt"/>
          </p:nvPr>
        </p:nvSpPr>
        <p:spPr>
          <a:xfrm>
            <a:off x="7678738" y="5883277"/>
            <a:ext cx="2743200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59" name="Google Shape;159;p26"/>
          <p:cNvSpPr txBox="1"/>
          <p:nvPr>
            <p:ph idx="11" type="ftr"/>
          </p:nvPr>
        </p:nvSpPr>
        <p:spPr>
          <a:xfrm>
            <a:off x="913778" y="5883277"/>
            <a:ext cx="667288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60" name="Google Shape;160;p26"/>
          <p:cNvSpPr txBox="1"/>
          <p:nvPr>
            <p:ph idx="12" type="sldNum"/>
          </p:nvPr>
        </p:nvSpPr>
        <p:spPr>
          <a:xfrm>
            <a:off x="10514008" y="5883277"/>
            <a:ext cx="76421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 b="0" i="0" sz="1000" u="none" cap="none" strike="noStrike">
              <a:solidFill>
                <a:srgbClr val="000000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</p:spTree>
  </p:cSld>
  <p:clrMapOvr>
    <a:masterClrMapping/>
  </p:clrMapOvr>
</p:sldLayout>
</file>

<file path=ppt/slideMasters/_rels/slideMaster1.xml.rels><?xml version="1.0" encoding="UTF-8" standalone="yes"?><Relationships xmlns="http://schemas.openxmlformats.org/package/2006/relationships"><Relationship Id="rId20" Type="http://schemas.openxmlformats.org/officeDocument/2006/relationships/theme" Target="../theme/theme1.xml"/><Relationship Id="rId11" Type="http://schemas.openxmlformats.org/officeDocument/2006/relationships/slideLayout" Target="../slideLayouts/slideLayout10.xml"/><Relationship Id="rId10" Type="http://schemas.openxmlformats.org/officeDocument/2006/relationships/slideLayout" Target="../slideLayouts/slideLayout9.xml"/><Relationship Id="rId13" Type="http://schemas.openxmlformats.org/officeDocument/2006/relationships/slideLayout" Target="../slideLayouts/slideLayout12.xml"/><Relationship Id="rId12" Type="http://schemas.openxmlformats.org/officeDocument/2006/relationships/slideLayout" Target="../slideLayouts/slideLayout11.xml"/><Relationship Id="rId1" Type="http://schemas.openxmlformats.org/officeDocument/2006/relationships/image" Target="../media/image3.png"/><Relationship Id="rId2" Type="http://schemas.openxmlformats.org/officeDocument/2006/relationships/slideLayout" Target="../slideLayouts/slideLayout1.xml"/><Relationship Id="rId3" Type="http://schemas.openxmlformats.org/officeDocument/2006/relationships/slideLayout" Target="../slideLayouts/slideLayout2.xml"/><Relationship Id="rId4" Type="http://schemas.openxmlformats.org/officeDocument/2006/relationships/slideLayout" Target="../slideLayouts/slideLayout3.xml"/><Relationship Id="rId9" Type="http://schemas.openxmlformats.org/officeDocument/2006/relationships/slideLayout" Target="../slideLayouts/slideLayout8.xml"/><Relationship Id="rId15" Type="http://schemas.openxmlformats.org/officeDocument/2006/relationships/slideLayout" Target="../slideLayouts/slideLayout14.xml"/><Relationship Id="rId14" Type="http://schemas.openxmlformats.org/officeDocument/2006/relationships/slideLayout" Target="../slideLayouts/slideLayout13.xml"/><Relationship Id="rId17" Type="http://schemas.openxmlformats.org/officeDocument/2006/relationships/slideLayout" Target="../slideLayouts/slideLayout16.xml"/><Relationship Id="rId16" Type="http://schemas.openxmlformats.org/officeDocument/2006/relationships/slideLayout" Target="../slideLayouts/slideLayout15.xml"/><Relationship Id="rId5" Type="http://schemas.openxmlformats.org/officeDocument/2006/relationships/slideLayout" Target="../slideLayouts/slideLayout4.xml"/><Relationship Id="rId19" Type="http://schemas.openxmlformats.org/officeDocument/2006/relationships/slideLayout" Target="../slideLayouts/slideLayout18.xml"/><Relationship Id="rId6" Type="http://schemas.openxmlformats.org/officeDocument/2006/relationships/slideLayout" Target="../slideLayouts/slideLayout5.xml"/><Relationship Id="rId18" Type="http://schemas.openxmlformats.org/officeDocument/2006/relationships/slideLayout" Target="../slideLayouts/slideLayout17.xml"/><Relationship Id="rId7" Type="http://schemas.openxmlformats.org/officeDocument/2006/relationships/slideLayout" Target="../slideLayouts/slideLayout6.xml"/><Relationship Id="rId8" Type="http://schemas.openxmlformats.org/officeDocument/2006/relationships/slideLayout" Target="../slideLayouts/slideLayout7.xml"/></Relationships>
</file>

<file path=ppt/slideMasters/slideMaster1.xml><?xml version="1.0" encoding="utf-8"?>
<p:sld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gradFill>
          <a:gsLst>
            <a:gs pos="0">
              <a:srgbClr val="FFFFFF"/>
            </a:gs>
            <a:gs pos="100000">
              <a:srgbClr val="B8B8B8"/>
            </a:gs>
          </a:gsLst>
          <a:lin ang="5400000" scaled="0"/>
        </a:gradFill>
      </p:bgPr>
    </p:bg>
    <p:spTree>
      <p:nvGrpSpPr>
        <p:cNvPr id="9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\\DROBO-FS\QuickDrops\JB\PPTX NG\Droplets\LightingOverlay.png" id="10" name="Google Shape;10;p8"/>
          <p:cNvPicPr preferRelativeResize="0"/>
          <p:nvPr/>
        </p:nvPicPr>
        <p:blipFill rotWithShape="1">
          <a:blip r:embed="rId1">
            <a:alphaModFix/>
          </a:blip>
          <a:srcRect b="0" l="0" r="0" t="0"/>
          <a:stretch/>
        </p:blipFill>
        <p:spPr>
          <a:xfrm>
            <a:off x="0" y="0"/>
            <a:ext cx="1219200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11" name="Google Shape;11;p8"/>
          <p:cNvSpPr txBox="1"/>
          <p:nvPr>
            <p:ph type="title"/>
          </p:nvPr>
        </p:nvSpPr>
        <p:spPr>
          <a:xfrm>
            <a:off x="913778" y="618518"/>
            <a:ext cx="10364449" cy="1596176"/>
          </a:xfrm>
          <a:prstGeom prst="rect">
            <a:avLst/>
          </a:prstGeom>
          <a:noFill/>
          <a:ln>
            <a:noFill/>
          </a:ln>
        </p:spPr>
        <p:txBody>
          <a:bodyPr anchorCtr="1" anchor="ctr" bIns="45700" lIns="91425" spcFirstLastPara="1" rIns="91425" wrap="square" tIns="45700">
            <a:normAutofit/>
          </a:bodyPr>
          <a:lstStyle>
            <a:lvl1pPr lvl="0" marR="0" rt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600"/>
              <a:buFont typeface="Twentieth Century"/>
              <a:buNone/>
              <a:defRPr b="0" i="0" sz="3600" u="none" cap="none" strike="noStrike">
                <a:solidFill>
                  <a:srgbClr val="000000"/>
                </a:solidFill>
                <a:latin typeface="Twentieth Century"/>
                <a:ea typeface="Twentieth Century"/>
                <a:cs typeface="Twentieth Century"/>
                <a:sym typeface="Twentieth Century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9pPr>
          </a:lstStyle>
          <a:p/>
        </p:txBody>
      </p:sp>
      <p:sp>
        <p:nvSpPr>
          <p:cNvPr id="12" name="Google Shape;12;p8"/>
          <p:cNvSpPr txBox="1"/>
          <p:nvPr>
            <p:ph idx="1" type="body"/>
          </p:nvPr>
        </p:nvSpPr>
        <p:spPr>
          <a:xfrm>
            <a:off x="913778" y="2367088"/>
            <a:ext cx="10364449" cy="3424107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indent="-355600" lvl="0" marL="457200" marR="0" rtl="0" algn="l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Clr>
                <a:srgbClr val="000000"/>
              </a:buClr>
              <a:buSzPts val="2000"/>
              <a:buFont typeface="Arial"/>
              <a:buChar char="•"/>
              <a:defRPr b="0" i="0" sz="2000" u="none" cap="none" strike="noStrike">
                <a:solidFill>
                  <a:srgbClr val="000000"/>
                </a:solidFill>
                <a:latin typeface="Twentieth Century"/>
                <a:ea typeface="Twentieth Century"/>
                <a:cs typeface="Twentieth Century"/>
                <a:sym typeface="Twentieth Century"/>
              </a:defRPr>
            </a:lvl1pPr>
            <a:lvl2pPr indent="-342900" lvl="1" marL="914400" marR="0" rtl="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rgbClr val="000000"/>
                </a:solidFill>
                <a:latin typeface="Twentieth Century"/>
                <a:ea typeface="Twentieth Century"/>
                <a:cs typeface="Twentieth Century"/>
                <a:sym typeface="Twentieth Century"/>
              </a:defRPr>
            </a:lvl2pPr>
            <a:lvl3pPr indent="-330200" lvl="2" marL="1371600" marR="0" rtl="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Clr>
                <a:srgbClr val="000000"/>
              </a:buClr>
              <a:buSzPts val="1600"/>
              <a:buFont typeface="Arial"/>
              <a:buChar char="•"/>
              <a:defRPr b="0" i="0" sz="1600" u="none" cap="none" strike="noStrike">
                <a:solidFill>
                  <a:srgbClr val="000000"/>
                </a:solidFill>
                <a:latin typeface="Twentieth Century"/>
                <a:ea typeface="Twentieth Century"/>
                <a:cs typeface="Twentieth Century"/>
                <a:sym typeface="Twentieth Century"/>
              </a:defRPr>
            </a:lvl3pPr>
            <a:lvl4pPr indent="-317500" lvl="3" marL="1828800" marR="0" rtl="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Char char="•"/>
              <a:defRPr b="0" i="0" sz="1400" u="none" cap="none" strike="noStrike">
                <a:solidFill>
                  <a:srgbClr val="000000"/>
                </a:solidFill>
                <a:latin typeface="Twentieth Century"/>
                <a:ea typeface="Twentieth Century"/>
                <a:cs typeface="Twentieth Century"/>
                <a:sym typeface="Twentieth Century"/>
              </a:defRPr>
            </a:lvl4pPr>
            <a:lvl5pPr indent="-317500" lvl="4" marL="2286000" marR="0" rtl="0" algn="l">
              <a:lnSpc>
                <a:spcPct val="120000"/>
              </a:lnSpc>
              <a:spcBef>
                <a:spcPts val="50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Char char="•"/>
              <a:defRPr b="0" i="0" sz="1400" u="none" cap="none" strike="noStrike">
                <a:solidFill>
                  <a:srgbClr val="000000"/>
                </a:solidFill>
                <a:latin typeface="Twentieth Century"/>
                <a:ea typeface="Twentieth Century"/>
                <a:cs typeface="Twentieth Century"/>
                <a:sym typeface="Twentieth Century"/>
              </a:defRPr>
            </a:lvl5pPr>
            <a:lvl6pPr indent="-342900" lvl="5" marL="2743200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-342900" lvl="6" marL="3200400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-342900" lvl="7" marL="3657600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-342900" lvl="8" marL="4114800" marR="0" rtl="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13" name="Google Shape;13;p8"/>
          <p:cNvSpPr txBox="1"/>
          <p:nvPr>
            <p:ph idx="10" type="dt"/>
          </p:nvPr>
        </p:nvSpPr>
        <p:spPr>
          <a:xfrm>
            <a:off x="7678738" y="5883277"/>
            <a:ext cx="2743200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 b="0" i="0" sz="1000" u="none" cap="none" strike="noStrike">
                <a:solidFill>
                  <a:srgbClr val="000000"/>
                </a:solidFill>
                <a:latin typeface="Twentieth Century"/>
                <a:ea typeface="Twentieth Century"/>
                <a:cs typeface="Twentieth Century"/>
                <a:sym typeface="Twentieth Century"/>
              </a:defRPr>
            </a:lvl1pPr>
            <a:lvl2pPr lvl="1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14" name="Google Shape;14;p8"/>
          <p:cNvSpPr txBox="1"/>
          <p:nvPr>
            <p:ph idx="11" type="ftr"/>
          </p:nvPr>
        </p:nvSpPr>
        <p:spPr>
          <a:xfrm>
            <a:off x="913778" y="5883277"/>
            <a:ext cx="667288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 b="0" i="0" sz="1000" u="none" cap="none" strike="noStrike">
                <a:solidFill>
                  <a:srgbClr val="000000"/>
                </a:solidFill>
                <a:latin typeface="Twentieth Century"/>
                <a:ea typeface="Twentieth Century"/>
                <a:cs typeface="Twentieth Century"/>
                <a:sym typeface="Twentieth Century"/>
              </a:defRPr>
            </a:lvl1pPr>
            <a:lvl2pPr lvl="1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spcBef>
                <a:spcPts val="0"/>
              </a:spcBef>
              <a:spcAft>
                <a:spcPts val="0"/>
              </a:spcAft>
              <a:buSzPts val="1400"/>
              <a:buNone/>
              <a:defRPr b="0" i="0" sz="1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15" name="Google Shape;15;p8"/>
          <p:cNvSpPr txBox="1"/>
          <p:nvPr>
            <p:ph idx="12" type="sldNum"/>
          </p:nvPr>
        </p:nvSpPr>
        <p:spPr>
          <a:xfrm>
            <a:off x="10514008" y="5883277"/>
            <a:ext cx="764218" cy="365129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 b="0" i="0" sz="1000" u="none" cap="none" strike="noStrike">
                <a:solidFill>
                  <a:srgbClr val="000000"/>
                </a:solidFill>
                <a:latin typeface="Twentieth Century"/>
                <a:ea typeface="Twentieth Century"/>
                <a:cs typeface="Twentieth Century"/>
                <a:sym typeface="Twentieth Century"/>
              </a:defRPr>
            </a:lvl1pPr>
            <a:lvl2pPr indent="0" lvl="1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 b="0" i="0" sz="1000" u="none" cap="none" strike="noStrike">
                <a:solidFill>
                  <a:srgbClr val="000000"/>
                </a:solidFill>
                <a:latin typeface="Twentieth Century"/>
                <a:ea typeface="Twentieth Century"/>
                <a:cs typeface="Twentieth Century"/>
                <a:sym typeface="Twentieth Century"/>
              </a:defRPr>
            </a:lvl2pPr>
            <a:lvl3pPr indent="0" lvl="2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 b="0" i="0" sz="1000" u="none" cap="none" strike="noStrike">
                <a:solidFill>
                  <a:srgbClr val="000000"/>
                </a:solidFill>
                <a:latin typeface="Twentieth Century"/>
                <a:ea typeface="Twentieth Century"/>
                <a:cs typeface="Twentieth Century"/>
                <a:sym typeface="Twentieth Century"/>
              </a:defRPr>
            </a:lvl3pPr>
            <a:lvl4pPr indent="0" lvl="3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 b="0" i="0" sz="1000" u="none" cap="none" strike="noStrike">
                <a:solidFill>
                  <a:srgbClr val="000000"/>
                </a:solidFill>
                <a:latin typeface="Twentieth Century"/>
                <a:ea typeface="Twentieth Century"/>
                <a:cs typeface="Twentieth Century"/>
                <a:sym typeface="Twentieth Century"/>
              </a:defRPr>
            </a:lvl4pPr>
            <a:lvl5pPr indent="0" lvl="4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 b="0" i="0" sz="1000" u="none" cap="none" strike="noStrike">
                <a:solidFill>
                  <a:srgbClr val="000000"/>
                </a:solidFill>
                <a:latin typeface="Twentieth Century"/>
                <a:ea typeface="Twentieth Century"/>
                <a:cs typeface="Twentieth Century"/>
                <a:sym typeface="Twentieth Century"/>
              </a:defRPr>
            </a:lvl5pPr>
            <a:lvl6pPr indent="0" lvl="5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 b="0" i="0" sz="1000" u="none" cap="none" strike="noStrike">
                <a:solidFill>
                  <a:srgbClr val="000000"/>
                </a:solidFill>
                <a:latin typeface="Twentieth Century"/>
                <a:ea typeface="Twentieth Century"/>
                <a:cs typeface="Twentieth Century"/>
                <a:sym typeface="Twentieth Century"/>
              </a:defRPr>
            </a:lvl6pPr>
            <a:lvl7pPr indent="0" lvl="6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 b="0" i="0" sz="1000" u="none" cap="none" strike="noStrike">
                <a:solidFill>
                  <a:srgbClr val="000000"/>
                </a:solidFill>
                <a:latin typeface="Twentieth Century"/>
                <a:ea typeface="Twentieth Century"/>
                <a:cs typeface="Twentieth Century"/>
                <a:sym typeface="Twentieth Century"/>
              </a:defRPr>
            </a:lvl7pPr>
            <a:lvl8pPr indent="0" lvl="7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 b="0" i="0" sz="1000" u="none" cap="none" strike="noStrike">
                <a:solidFill>
                  <a:srgbClr val="000000"/>
                </a:solidFill>
                <a:latin typeface="Twentieth Century"/>
                <a:ea typeface="Twentieth Century"/>
                <a:cs typeface="Twentieth Century"/>
                <a:sym typeface="Twentieth Century"/>
              </a:defRPr>
            </a:lvl8pPr>
            <a:lvl9pPr indent="0" lvl="8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Twentieth Century"/>
              <a:buNone/>
              <a:defRPr b="0" i="0" sz="1000" u="none" cap="none" strike="noStrike">
                <a:solidFill>
                  <a:srgbClr val="000000"/>
                </a:solidFill>
                <a:latin typeface="Twentieth Century"/>
                <a:ea typeface="Twentieth Century"/>
                <a:cs typeface="Twentieth Century"/>
                <a:sym typeface="Twentieth Century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it-IT"/>
              <a:t>‹#›</a:t>
            </a:fld>
            <a:endParaRPr/>
          </a:p>
        </p:txBody>
      </p:sp>
    </p:spTree>
  </p:cSld>
  <p:clrMap accent1="accent1" accent2="accent2" accent3="accent3" accent4="accent4" accent5="accent5" accent6="accent6" bg1="lt1" bg2="dk2" tx1="dk1" tx2="lt2" folHlink="folHlink" hlink="hlink"/>
  <p:sldLayoutIdLst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  <p:sldLayoutId id="2147483659" r:id="rId12"/>
    <p:sldLayoutId id="2147483660" r:id="rId13"/>
    <p:sldLayoutId id="2147483661" r:id="rId14"/>
    <p:sldLayoutId id="2147483662" r:id="rId15"/>
    <p:sldLayoutId id="2147483663" r:id="rId16"/>
    <p:sldLayoutId id="2147483664" r:id="rId17"/>
    <p:sldLayoutId id="2147483665" r:id="rId18"/>
    <p:sldLayoutId id="2147483666" r:id="rId19"/>
  </p:sldLayoutIdLst>
  <p:hf dt="0" ftr="0" hdr="0" sldNum="0"/>
  <p:txStyles>
    <p:title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Relationship Id="rId3" Type="http://schemas.openxmlformats.org/officeDocument/2006/relationships/image" Target="../media/image4.png"/><Relationship Id="rId4" Type="http://schemas.openxmlformats.org/officeDocument/2006/relationships/image" Target="../media/image6.jpg"/><Relationship Id="rId5" Type="http://schemas.openxmlformats.org/officeDocument/2006/relationships/image" Target="../media/image11.png"/></Relationships>
</file>

<file path=ppt/slides/_rels/slide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Relationship Id="rId3" Type="http://schemas.openxmlformats.org/officeDocument/2006/relationships/image" Target="../media/image13.png"/></Relationships>
</file>

<file path=ppt/slides/_rels/slide3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.xml"/><Relationship Id="rId3" Type="http://schemas.openxmlformats.org/officeDocument/2006/relationships/image" Target="../media/image18.png"/><Relationship Id="rId4" Type="http://schemas.openxmlformats.org/officeDocument/2006/relationships/image" Target="../media/image9.png"/><Relationship Id="rId5" Type="http://schemas.openxmlformats.org/officeDocument/2006/relationships/image" Target="../media/image8.png"/><Relationship Id="rId6" Type="http://schemas.openxmlformats.org/officeDocument/2006/relationships/image" Target="../media/image14.png"/></Relationships>
</file>

<file path=ppt/slides/_rels/slide4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4.xml"/><Relationship Id="rId3" Type="http://schemas.openxmlformats.org/officeDocument/2006/relationships/image" Target="../media/image4.png"/><Relationship Id="rId4" Type="http://schemas.openxmlformats.org/officeDocument/2006/relationships/image" Target="../media/image5.png"/><Relationship Id="rId5" Type="http://schemas.openxmlformats.org/officeDocument/2006/relationships/image" Target="../media/image12.jpg"/></Relationships>
</file>

<file path=ppt/slides/_rels/slide5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5.xml"/><Relationship Id="rId3" Type="http://schemas.openxmlformats.org/officeDocument/2006/relationships/image" Target="../media/image4.png"/><Relationship Id="rId4" Type="http://schemas.openxmlformats.org/officeDocument/2006/relationships/image" Target="../media/image5.png"/><Relationship Id="rId5" Type="http://schemas.openxmlformats.org/officeDocument/2006/relationships/image" Target="../media/image10.jpg"/></Relationships>
</file>

<file path=ppt/slides/_rels/slide6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6.xml"/><Relationship Id="rId3" Type="http://schemas.openxmlformats.org/officeDocument/2006/relationships/image" Target="../media/image4.png"/><Relationship Id="rId4" Type="http://schemas.openxmlformats.org/officeDocument/2006/relationships/image" Target="../media/image16.png"/><Relationship Id="rId5" Type="http://schemas.openxmlformats.org/officeDocument/2006/relationships/image" Target="../media/image15.png"/><Relationship Id="rId6" Type="http://schemas.openxmlformats.org/officeDocument/2006/relationships/image" Target="../media/image17.jpg"/></Relationships>
</file>

<file path=ppt/slides/_rels/slide7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7.xml"/><Relationship Id="rId3" Type="http://schemas.openxmlformats.org/officeDocument/2006/relationships/image" Target="../media/image4.png"/><Relationship Id="rId4" Type="http://schemas.openxmlformats.org/officeDocument/2006/relationships/image" Target="../media/image7.jpg"/><Relationship Id="rId5" Type="http://schemas.openxmlformats.org/officeDocument/2006/relationships/image" Target="../media/image11.png"/></Relationships>
</file>

<file path=ppt/slides/slide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gradFill>
          <a:gsLst>
            <a:gs pos="0">
              <a:srgbClr val="FFFFFF"/>
            </a:gs>
            <a:gs pos="100000">
              <a:srgbClr val="B8B8B8"/>
            </a:gs>
          </a:gsLst>
          <a:lin ang="5400000" scaled="0"/>
        </a:gradFill>
      </p:bgPr>
    </p:bg>
    <p:spTree>
      <p:nvGrpSpPr>
        <p:cNvPr id="165" name="Shape 1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6" name="Google Shape;166;p1"/>
          <p:cNvSpPr/>
          <p:nvPr/>
        </p:nvSpPr>
        <p:spPr>
          <a:xfrm>
            <a:off x="0" y="0"/>
            <a:ext cx="12191996" cy="6858000"/>
          </a:xfrm>
          <a:prstGeom prst="rect">
            <a:avLst/>
          </a:prstGeom>
          <a:gradFill>
            <a:gsLst>
              <a:gs pos="0">
                <a:srgbClr val="FFFFFF"/>
              </a:gs>
              <a:gs pos="100000">
                <a:srgbClr val="B8B8B8"/>
              </a:gs>
            </a:gsLst>
            <a:lin ang="5400000" scaled="0"/>
          </a:gradFill>
          <a:ln>
            <a:noFill/>
          </a:ln>
        </p:spPr>
        <p:txBody>
          <a:bodyPr anchorCtr="1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Calibri"/>
              <a:buNone/>
            </a:pPr>
            <a:r>
              <a:t/>
            </a:r>
            <a:endParaRPr b="0" i="0" sz="1800" u="none" cap="none" strike="noStrike">
              <a:solidFill>
                <a:srgbClr val="FFFFFF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  <p:pic>
        <p:nvPicPr>
          <p:cNvPr id="167" name="Google Shape;167;p1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0" y="0"/>
            <a:ext cx="1219200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168" name="Google Shape;168;p1"/>
          <p:cNvSpPr/>
          <p:nvPr/>
        </p:nvSpPr>
        <p:spPr>
          <a:xfrm>
            <a:off x="7275963" y="0"/>
            <a:ext cx="81308" cy="6858000"/>
          </a:xfrm>
          <a:prstGeom prst="rect">
            <a:avLst/>
          </a:prstGeom>
          <a:gradFill>
            <a:gsLst>
              <a:gs pos="0">
                <a:srgbClr val="BBBBBB"/>
              </a:gs>
              <a:gs pos="100000">
                <a:srgbClr val="8A8A8A"/>
              </a:gs>
            </a:gsLst>
            <a:lin ang="0" scaled="0"/>
          </a:gradFill>
          <a:ln>
            <a:noFill/>
          </a:ln>
        </p:spPr>
        <p:txBody>
          <a:bodyPr anchorCtr="1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Calibri"/>
              <a:buNone/>
            </a:pPr>
            <a:r>
              <a:t/>
            </a:r>
            <a:endParaRPr b="0" i="0" sz="1800" u="none" cap="none" strike="noStrike">
              <a:solidFill>
                <a:srgbClr val="FFFFFF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  <p:pic>
        <p:nvPicPr>
          <p:cNvPr descr="Capsula di Petri" id="169" name="Google Shape;169;p1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7357271" y="9"/>
            <a:ext cx="4834725" cy="6857990"/>
          </a:xfrm>
          <a:prstGeom prst="rect">
            <a:avLst/>
          </a:prstGeom>
          <a:noFill/>
          <a:ln>
            <a:noFill/>
          </a:ln>
        </p:spPr>
      </p:pic>
      <p:pic>
        <p:nvPicPr>
          <p:cNvPr id="170" name="Google Shape;170;p1"/>
          <p:cNvPicPr preferRelativeResize="0"/>
          <p:nvPr/>
        </p:nvPicPr>
        <p:blipFill rotWithShape="1">
          <a:blip r:embed="rId5">
            <a:alphaModFix/>
          </a:blip>
          <a:srcRect b="0" l="0" r="0" t="0"/>
          <a:stretch/>
        </p:blipFill>
        <p:spPr>
          <a:xfrm>
            <a:off x="0" y="0"/>
            <a:ext cx="1219199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171" name="Google Shape;171;p1"/>
          <p:cNvSpPr txBox="1"/>
          <p:nvPr>
            <p:ph type="ctrTitle"/>
          </p:nvPr>
        </p:nvSpPr>
        <p:spPr>
          <a:xfrm>
            <a:off x="981078" y="1358898"/>
            <a:ext cx="5280029" cy="2730498"/>
          </a:xfrm>
          <a:prstGeom prst="rect">
            <a:avLst/>
          </a:prstGeom>
          <a:noFill/>
          <a:ln>
            <a:noFill/>
          </a:ln>
        </p:spPr>
        <p:txBody>
          <a:bodyPr anchorCtr="1" anchor="b" bIns="45700" lIns="91425" spcFirstLastPara="1" rIns="91425" wrap="square" tIns="45700">
            <a:normAutofit/>
          </a:bodyPr>
          <a:lstStyle/>
          <a:p>
            <a:pPr indent="0" lvl="0" marL="0" rt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595959"/>
              </a:buClr>
              <a:buSzPts val="4800"/>
              <a:buFont typeface="Twentieth Century"/>
              <a:buNone/>
            </a:pPr>
            <a:r>
              <a:rPr lang="it-IT">
                <a:solidFill>
                  <a:srgbClr val="595959"/>
                </a:solidFill>
              </a:rPr>
              <a:t>LA SETTIMANA DELLA SCIENZA</a:t>
            </a:r>
            <a:endParaRPr/>
          </a:p>
        </p:txBody>
      </p:sp>
      <p:sp>
        <p:nvSpPr>
          <p:cNvPr id="172" name="Google Shape;172;p1"/>
          <p:cNvSpPr txBox="1"/>
          <p:nvPr>
            <p:ph idx="1" type="subTitle"/>
          </p:nvPr>
        </p:nvSpPr>
        <p:spPr>
          <a:xfrm>
            <a:off x="981078" y="4165604"/>
            <a:ext cx="5280029" cy="1371600"/>
          </a:xfrm>
          <a:prstGeom prst="rect">
            <a:avLst/>
          </a:prstGeom>
          <a:noFill/>
          <a:ln>
            <a:noFill/>
          </a:ln>
        </p:spPr>
        <p:txBody>
          <a:bodyPr anchorCtr="1" anchor="t" bIns="45700" lIns="91425" spcFirstLastPara="1" rIns="91425" wrap="square" tIns="45700">
            <a:normAutofit/>
          </a:bodyPr>
          <a:lstStyle/>
          <a:p>
            <a:pPr indent="0" lvl="0" marL="0" rtl="0" algn="ctr">
              <a:lnSpc>
                <a:spcPct val="120000"/>
              </a:lnSpc>
              <a:spcBef>
                <a:spcPts val="0"/>
              </a:spcBef>
              <a:spcAft>
                <a:spcPts val="0"/>
              </a:spcAft>
              <a:buSzPts val="2200"/>
              <a:buNone/>
            </a:pPr>
            <a:r>
              <a:rPr lang="it-IT"/>
              <a:t>UN ESPERIMENTO PER ESTRARRE IL DNA</a:t>
            </a:r>
            <a:endParaRPr/>
          </a:p>
          <a:p>
            <a:pPr indent="0" lvl="0" marL="0" rtl="0" algn="ctr">
              <a:lnSpc>
                <a:spcPct val="120000"/>
              </a:lnSpc>
              <a:spcBef>
                <a:spcPts val="0"/>
              </a:spcBef>
              <a:spcAft>
                <a:spcPts val="0"/>
              </a:spcAft>
              <a:buSzPts val="2200"/>
              <a:buNone/>
            </a:pPr>
            <a:r>
              <a:rPr lang="it-IT"/>
              <a:t>BESNATE</a:t>
            </a:r>
            <a:endParaRPr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gradFill>
          <a:gsLst>
            <a:gs pos="0">
              <a:srgbClr val="FFFFFF"/>
            </a:gs>
            <a:gs pos="100000">
              <a:srgbClr val="B8B8B8"/>
            </a:gs>
          </a:gsLst>
          <a:lin ang="5400000" scaled="0"/>
        </a:gradFill>
      </p:bgPr>
    </p:bg>
    <p:spTree>
      <p:nvGrpSpPr>
        <p:cNvPr id="177" name="Shape 17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8" name="Google Shape;178;p2"/>
          <p:cNvSpPr/>
          <p:nvPr/>
        </p:nvSpPr>
        <p:spPr>
          <a:xfrm>
            <a:off x="0" y="0"/>
            <a:ext cx="12191996" cy="685800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txBody>
          <a:bodyPr anchorCtr="1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Calibri"/>
              <a:buNone/>
            </a:pPr>
            <a:r>
              <a:t/>
            </a:r>
            <a:endParaRPr b="0" i="0" sz="1800" u="none" cap="none" strike="noStrike">
              <a:solidFill>
                <a:srgbClr val="FFFFFF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  <p:sp>
        <p:nvSpPr>
          <p:cNvPr id="179" name="Google Shape;179;p2"/>
          <p:cNvSpPr/>
          <p:nvPr/>
        </p:nvSpPr>
        <p:spPr>
          <a:xfrm>
            <a:off x="8132060" y="0"/>
            <a:ext cx="4059936" cy="6858000"/>
          </a:xfrm>
          <a:prstGeom prst="rect">
            <a:avLst/>
          </a:prstGeom>
          <a:gradFill>
            <a:gsLst>
              <a:gs pos="0">
                <a:srgbClr val="FFFFFF"/>
              </a:gs>
              <a:gs pos="100000">
                <a:srgbClr val="B8B8B8"/>
              </a:gs>
            </a:gsLst>
            <a:lin ang="5400000" scaled="0"/>
          </a:gradFill>
          <a:ln>
            <a:noFill/>
          </a:ln>
          <a:effectLst>
            <a:outerShdw algn="tl" dir="10800000" dist="12701">
              <a:srgbClr val="000000">
                <a:alpha val="29803"/>
              </a:srgbClr>
            </a:outerShdw>
          </a:effectLst>
        </p:spPr>
        <p:txBody>
          <a:bodyPr anchorCtr="1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Calibri"/>
              <a:buNone/>
            </a:pPr>
            <a:r>
              <a:t/>
            </a:r>
            <a:endParaRPr b="0" i="0" sz="1800" u="none" cap="none" strike="noStrike">
              <a:solidFill>
                <a:srgbClr val="FFFFFF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  <p:pic>
        <p:nvPicPr>
          <p:cNvPr id="180" name="Google Shape;180;p2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8132060" y="0"/>
            <a:ext cx="405993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181" name="Google Shape;181;p2"/>
          <p:cNvSpPr txBox="1"/>
          <p:nvPr>
            <p:ph type="title"/>
          </p:nvPr>
        </p:nvSpPr>
        <p:spPr>
          <a:xfrm>
            <a:off x="8334993" y="1355314"/>
            <a:ext cx="4021394" cy="4073624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rmAutofit/>
          </a:bodyPr>
          <a:lstStyle/>
          <a:p>
            <a:pPr indent="0" lvl="0" marL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595959"/>
              </a:buClr>
              <a:buSzPts val="4000"/>
              <a:buFont typeface="Twentieth Century"/>
              <a:buNone/>
            </a:pPr>
            <a:r>
              <a:rPr lang="it-IT" sz="4000">
                <a:solidFill>
                  <a:srgbClr val="595959"/>
                </a:solidFill>
              </a:rPr>
              <a:t>PRESENTAZIONE</a:t>
            </a:r>
            <a:endParaRPr/>
          </a:p>
        </p:txBody>
      </p:sp>
      <p:sp>
        <p:nvSpPr>
          <p:cNvPr id="182" name="Google Shape;182;p2"/>
          <p:cNvSpPr txBox="1"/>
          <p:nvPr>
            <p:ph idx="1" type="body"/>
          </p:nvPr>
        </p:nvSpPr>
        <p:spPr>
          <a:xfrm>
            <a:off x="102120" y="127330"/>
            <a:ext cx="7726789" cy="6550871"/>
          </a:xfrm>
          <a:prstGeom prst="rect">
            <a:avLst/>
          </a:prstGeom>
          <a:solidFill>
            <a:srgbClr val="93DFCE"/>
          </a:solidFill>
          <a:ln>
            <a:noFill/>
          </a:ln>
        </p:spPr>
        <p:txBody>
          <a:bodyPr anchorCtr="0" anchor="ctr" bIns="45700" lIns="91425" spcFirstLastPara="1" rIns="91425" wrap="square" tIns="45700">
            <a:normAutofit/>
          </a:bodyPr>
          <a:lstStyle/>
          <a:p>
            <a:pPr indent="0" lvl="0" marL="0" rtl="0" algn="just">
              <a:lnSpc>
                <a:spcPct val="120000"/>
              </a:lnSpc>
              <a:spcBef>
                <a:spcPts val="0"/>
              </a:spcBef>
              <a:spcAft>
                <a:spcPts val="0"/>
              </a:spcAft>
              <a:buSzPts val="2000"/>
              <a:buNone/>
            </a:pPr>
            <a:r>
              <a:rPr lang="it-IT">
                <a:solidFill>
                  <a:srgbClr val="FFFFFF"/>
                </a:solidFill>
              </a:rPr>
              <a:t>LA SETTIMANA DELLA SCIENZA È UNA SETTIMANA MOLTO INTERESSANTE IN CUI LA SCUOLA CERCA DI FARCI AVVICINARE ALLA SCIENZA ATTRAVERSO ESPERIMENTI E ATTIVITÀ PRATICHE PER FARCI CAPIRE COME AVVENGONO I FENOMENI CHE STUDIAMO.</a:t>
            </a:r>
            <a:endParaRPr/>
          </a:p>
          <a:p>
            <a:pPr indent="0" lvl="0" marL="0" rtl="0" algn="just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SzPts val="2000"/>
              <a:buNone/>
            </a:pPr>
            <a:r>
              <a:rPr lang="it-IT">
                <a:solidFill>
                  <a:srgbClr val="FFFFFF"/>
                </a:solidFill>
              </a:rPr>
              <a:t>OGGI VI RACCONTEREMO L’ESPERIMENTO CHE ABBIAMO FATTO IN CLASSE CON MATERIALE SEMPLICE: ABBIAMO TRASFORMATO LA CLASSE IN UN LABORATORIO E NOI ERAVAMO GLI SCIENZIATI.</a:t>
            </a:r>
            <a:endParaRPr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gradFill>
          <a:gsLst>
            <a:gs pos="0">
              <a:srgbClr val="FFFFFF"/>
            </a:gs>
            <a:gs pos="100000">
              <a:srgbClr val="B8B8B8"/>
            </a:gs>
          </a:gsLst>
          <a:lin ang="5400000" scaled="0"/>
        </a:gradFill>
      </p:bgPr>
    </p:bg>
    <p:spTree>
      <p:nvGrpSpPr>
        <p:cNvPr id="187" name="Shape 18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8" name="Google Shape;188;p3"/>
          <p:cNvSpPr/>
          <p:nvPr/>
        </p:nvSpPr>
        <p:spPr>
          <a:xfrm>
            <a:off x="0" y="0"/>
            <a:ext cx="12191996" cy="6858000"/>
          </a:xfrm>
          <a:prstGeom prst="rect">
            <a:avLst/>
          </a:prstGeom>
          <a:gradFill>
            <a:gsLst>
              <a:gs pos="0">
                <a:srgbClr val="FFFFFF"/>
              </a:gs>
              <a:gs pos="100000">
                <a:srgbClr val="B8B8B8"/>
              </a:gs>
            </a:gsLst>
            <a:lin ang="5400000" scaled="0"/>
          </a:gradFill>
          <a:ln>
            <a:noFill/>
          </a:ln>
        </p:spPr>
        <p:txBody>
          <a:bodyPr anchorCtr="1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Calibri"/>
              <a:buNone/>
            </a:pPr>
            <a:r>
              <a:t/>
            </a:r>
            <a:endParaRPr b="0" i="0" sz="1800" u="none" cap="none" strike="noStrike">
              <a:solidFill>
                <a:srgbClr val="FFFFFF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  <p:pic>
        <p:nvPicPr>
          <p:cNvPr id="189" name="Google Shape;189;p3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0" y="0"/>
            <a:ext cx="1219199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190" name="Google Shape;190;p3"/>
          <p:cNvSpPr txBox="1"/>
          <p:nvPr>
            <p:ph type="title"/>
          </p:nvPr>
        </p:nvSpPr>
        <p:spPr>
          <a:xfrm>
            <a:off x="8196407" y="640829"/>
            <a:ext cx="3352126" cy="157386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rmAutofit/>
          </a:bodyPr>
          <a:lstStyle/>
          <a:p>
            <a:pPr indent="0" lvl="0" marL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595959"/>
              </a:buClr>
              <a:buSzPts val="3600"/>
              <a:buFont typeface="Twentieth Century"/>
              <a:buNone/>
            </a:pPr>
            <a:r>
              <a:rPr lang="it-IT">
                <a:solidFill>
                  <a:srgbClr val="595959"/>
                </a:solidFill>
              </a:rPr>
              <a:t>OCCORRENTE:</a:t>
            </a:r>
            <a:endParaRPr/>
          </a:p>
        </p:txBody>
      </p:sp>
      <p:grpSp>
        <p:nvGrpSpPr>
          <p:cNvPr descr="Icone" id="191" name="Google Shape;191;p3"/>
          <p:cNvGrpSpPr/>
          <p:nvPr/>
        </p:nvGrpSpPr>
        <p:grpSpPr>
          <a:xfrm>
            <a:off x="8196407" y="2367564"/>
            <a:ext cx="3352126" cy="3880357"/>
            <a:chOff x="8196407" y="2367564"/>
            <a:chExt cx="3352126" cy="3880357"/>
          </a:xfrm>
        </p:grpSpPr>
        <p:sp>
          <p:nvSpPr>
            <p:cNvPr id="192" name="Google Shape;192;p3"/>
            <p:cNvSpPr/>
            <p:nvPr/>
          </p:nvSpPr>
          <p:spPr>
            <a:xfrm>
              <a:off x="8196407" y="2367564"/>
              <a:ext cx="3352126" cy="1108673"/>
            </a:xfrm>
            <a:custGeom>
              <a:rect b="b" l="l" r="r" t="t"/>
              <a:pathLst>
                <a:path extrusionOk="0" h="120000" w="120000">
                  <a:moveTo>
                    <a:pt x="3969" y="0"/>
                  </a:moveTo>
                  <a:cubicBezTo>
                    <a:pt x="3968" y="0"/>
                    <a:pt x="3968" y="0"/>
                    <a:pt x="3968" y="1"/>
                  </a:cubicBezTo>
                  <a:lnTo>
                    <a:pt x="0" y="108000"/>
                  </a:lnTo>
                  <a:cubicBezTo>
                    <a:pt x="0" y="108001"/>
                    <a:pt x="0" y="108001"/>
                    <a:pt x="1" y="108001"/>
                  </a:cubicBezTo>
                  <a:lnTo>
                    <a:pt x="116031" y="120000"/>
                  </a:lnTo>
                  <a:cubicBezTo>
                    <a:pt x="116032" y="120000"/>
                    <a:pt x="116032" y="120000"/>
                    <a:pt x="116032" y="119999"/>
                  </a:cubicBezTo>
                  <a:lnTo>
                    <a:pt x="120000" y="12000"/>
                  </a:lnTo>
                  <a:cubicBezTo>
                    <a:pt x="120000" y="11999"/>
                    <a:pt x="120000" y="11999"/>
                    <a:pt x="119999" y="11999"/>
                  </a:cubicBezTo>
                  <a:close/>
                </a:path>
              </a:pathLst>
            </a:custGeom>
            <a:solidFill>
              <a:srgbClr val="4BCAAD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800"/>
                <a:buFont typeface="Calibri"/>
                <a:buNone/>
              </a:pPr>
              <a:r>
                <a:t/>
              </a:r>
              <a:endParaRPr b="0" i="0" sz="1800" u="none" cap="none" strike="noStrike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descr="Atom" id="193" name="Google Shape;193;p3"/>
            <p:cNvSpPr/>
            <p:nvPr/>
          </p:nvSpPr>
          <p:spPr>
            <a:xfrm>
              <a:off x="8531781" y="2617012"/>
              <a:ext cx="609767" cy="609767"/>
            </a:xfrm>
            <a:prstGeom prst="rect">
              <a:avLst/>
            </a:prstGeom>
            <a:blipFill rotWithShape="1">
              <a:blip r:embed="rId4">
                <a:alphaModFix/>
              </a:blip>
              <a:stretch>
                <a:fillRect b="0" l="0" r="0" t="0"/>
              </a:stretch>
            </a:blip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800"/>
                <a:buFont typeface="Calibri"/>
                <a:buNone/>
              </a:pPr>
              <a:r>
                <a:t/>
              </a:r>
              <a:endParaRPr b="0" i="0" sz="1800" u="none" cap="none" strike="noStrike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94" name="Google Shape;194;p3"/>
            <p:cNvSpPr/>
            <p:nvPr/>
          </p:nvSpPr>
          <p:spPr>
            <a:xfrm>
              <a:off x="9476923" y="2367564"/>
              <a:ext cx="2071609" cy="1108673"/>
            </a:xfrm>
            <a:custGeom>
              <a:rect b="b" l="l" r="r" t="t"/>
              <a:pathLst>
                <a:path extrusionOk="0" h="1108674" w="2071608">
                  <a:moveTo>
                    <a:pt x="0" y="0"/>
                  </a:moveTo>
                  <a:lnTo>
                    <a:pt x="2071608" y="0"/>
                  </a:lnTo>
                  <a:lnTo>
                    <a:pt x="2071608" y="1108674"/>
                  </a:lnTo>
                  <a:lnTo>
                    <a:pt x="0" y="1108674"/>
                  </a:lnTo>
                  <a:lnTo>
                    <a:pt x="0" y="0"/>
                  </a:lnTo>
                  <a:close/>
                </a:path>
              </a:pathLst>
            </a:custGeom>
            <a:noFill/>
            <a:ln>
              <a:noFill/>
            </a:ln>
          </p:spPr>
          <p:txBody>
            <a:bodyPr anchorCtr="0" anchor="ctr" bIns="117325" lIns="117325" spcFirstLastPara="1" rIns="117325" wrap="square" tIns="1173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FFFFFF"/>
                </a:buClr>
                <a:buSzPts val="2400"/>
                <a:buFont typeface="Twentieth Century"/>
                <a:buNone/>
              </a:pPr>
              <a:r>
                <a:rPr b="0" i="0" lang="it-IT" sz="2400" u="none" cap="none" strike="noStrike">
                  <a:solidFill>
                    <a:srgbClr val="FFFFFF"/>
                  </a:solidFill>
                  <a:latin typeface="Twentieth Century"/>
                  <a:ea typeface="Twentieth Century"/>
                  <a:cs typeface="Twentieth Century"/>
                  <a:sym typeface="Twentieth Century"/>
                </a:rPr>
                <a:t>Frutto (kiwi, banana…)</a:t>
              </a:r>
              <a:endParaRPr/>
            </a:p>
          </p:txBody>
        </p:sp>
        <p:sp>
          <p:nvSpPr>
            <p:cNvPr id="195" name="Google Shape;195;p3"/>
            <p:cNvSpPr/>
            <p:nvPr/>
          </p:nvSpPr>
          <p:spPr>
            <a:xfrm>
              <a:off x="8196407" y="3753410"/>
              <a:ext cx="3352126" cy="1108673"/>
            </a:xfrm>
            <a:custGeom>
              <a:rect b="b" l="l" r="r" t="t"/>
              <a:pathLst>
                <a:path extrusionOk="0" h="120000" w="120000">
                  <a:moveTo>
                    <a:pt x="3969" y="0"/>
                  </a:moveTo>
                  <a:cubicBezTo>
                    <a:pt x="3968" y="0"/>
                    <a:pt x="3968" y="0"/>
                    <a:pt x="3968" y="1"/>
                  </a:cubicBezTo>
                  <a:lnTo>
                    <a:pt x="0" y="108000"/>
                  </a:lnTo>
                  <a:cubicBezTo>
                    <a:pt x="0" y="108001"/>
                    <a:pt x="0" y="108001"/>
                    <a:pt x="1" y="108001"/>
                  </a:cubicBezTo>
                  <a:lnTo>
                    <a:pt x="116031" y="120000"/>
                  </a:lnTo>
                  <a:cubicBezTo>
                    <a:pt x="116032" y="120000"/>
                    <a:pt x="116032" y="120000"/>
                    <a:pt x="116032" y="119999"/>
                  </a:cubicBezTo>
                  <a:lnTo>
                    <a:pt x="120000" y="12000"/>
                  </a:lnTo>
                  <a:cubicBezTo>
                    <a:pt x="120000" y="11999"/>
                    <a:pt x="120000" y="11999"/>
                    <a:pt x="119999" y="11999"/>
                  </a:cubicBezTo>
                  <a:close/>
                </a:path>
              </a:pathLst>
            </a:custGeom>
            <a:solidFill>
              <a:srgbClr val="4BCAAD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800"/>
                <a:buFont typeface="Calibri"/>
                <a:buNone/>
              </a:pPr>
              <a:r>
                <a:t/>
              </a:r>
              <a:endParaRPr b="0" i="0" sz="1800" u="none" cap="none" strike="noStrike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descr="Test tubes" id="196" name="Google Shape;196;p3"/>
            <p:cNvSpPr/>
            <p:nvPr/>
          </p:nvSpPr>
          <p:spPr>
            <a:xfrm>
              <a:off x="8531781" y="4002859"/>
              <a:ext cx="609767" cy="609767"/>
            </a:xfrm>
            <a:prstGeom prst="rect">
              <a:avLst/>
            </a:prstGeom>
            <a:blipFill rotWithShape="1">
              <a:blip r:embed="rId5">
                <a:alphaModFix/>
              </a:blip>
              <a:stretch>
                <a:fillRect b="0" l="0" r="0" t="0"/>
              </a:stretch>
            </a:blip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800"/>
                <a:buFont typeface="Calibri"/>
                <a:buNone/>
              </a:pPr>
              <a:r>
                <a:t/>
              </a:r>
              <a:endParaRPr b="0" i="0" sz="1800" u="none" cap="none" strike="noStrike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97" name="Google Shape;197;p3"/>
            <p:cNvSpPr/>
            <p:nvPr/>
          </p:nvSpPr>
          <p:spPr>
            <a:xfrm>
              <a:off x="9476923" y="3753410"/>
              <a:ext cx="2071609" cy="1108673"/>
            </a:xfrm>
            <a:custGeom>
              <a:rect b="b" l="l" r="r" t="t"/>
              <a:pathLst>
                <a:path extrusionOk="0" h="1108674" w="2071608">
                  <a:moveTo>
                    <a:pt x="0" y="0"/>
                  </a:moveTo>
                  <a:lnTo>
                    <a:pt x="2071608" y="0"/>
                  </a:lnTo>
                  <a:lnTo>
                    <a:pt x="2071608" y="1108674"/>
                  </a:lnTo>
                  <a:lnTo>
                    <a:pt x="0" y="1108674"/>
                  </a:lnTo>
                  <a:lnTo>
                    <a:pt x="0" y="0"/>
                  </a:lnTo>
                  <a:close/>
                </a:path>
              </a:pathLst>
            </a:custGeom>
            <a:noFill/>
            <a:ln>
              <a:noFill/>
            </a:ln>
          </p:spPr>
          <p:txBody>
            <a:bodyPr anchorCtr="0" anchor="ctr" bIns="117325" lIns="117325" spcFirstLastPara="1" rIns="117325" wrap="square" tIns="1173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FFFFFF"/>
                </a:buClr>
                <a:buSzPts val="2400"/>
                <a:buFont typeface="Twentieth Century"/>
                <a:buNone/>
              </a:pPr>
              <a:r>
                <a:rPr b="0" i="0" lang="it-IT" sz="2400" u="none" cap="none" strike="noStrike">
                  <a:solidFill>
                    <a:srgbClr val="FFFFFF"/>
                  </a:solidFill>
                  <a:latin typeface="Twentieth Century"/>
                  <a:ea typeface="Twentieth Century"/>
                  <a:cs typeface="Twentieth Century"/>
                  <a:sym typeface="Twentieth Century"/>
                </a:rPr>
                <a:t>Alcool, acqua, sale e sapone.</a:t>
              </a:r>
              <a:endParaRPr/>
            </a:p>
          </p:txBody>
        </p:sp>
        <p:sp>
          <p:nvSpPr>
            <p:cNvPr id="198" name="Google Shape;198;p3"/>
            <p:cNvSpPr/>
            <p:nvPr/>
          </p:nvSpPr>
          <p:spPr>
            <a:xfrm>
              <a:off x="8196407" y="5139248"/>
              <a:ext cx="3352126" cy="1108673"/>
            </a:xfrm>
            <a:custGeom>
              <a:rect b="b" l="l" r="r" t="t"/>
              <a:pathLst>
                <a:path extrusionOk="0" h="120000" w="120000">
                  <a:moveTo>
                    <a:pt x="3969" y="0"/>
                  </a:moveTo>
                  <a:cubicBezTo>
                    <a:pt x="3968" y="0"/>
                    <a:pt x="3968" y="0"/>
                    <a:pt x="3968" y="1"/>
                  </a:cubicBezTo>
                  <a:lnTo>
                    <a:pt x="0" y="108000"/>
                  </a:lnTo>
                  <a:cubicBezTo>
                    <a:pt x="0" y="108001"/>
                    <a:pt x="0" y="108001"/>
                    <a:pt x="1" y="108001"/>
                  </a:cubicBezTo>
                  <a:lnTo>
                    <a:pt x="116031" y="120000"/>
                  </a:lnTo>
                  <a:cubicBezTo>
                    <a:pt x="116032" y="120000"/>
                    <a:pt x="116032" y="120000"/>
                    <a:pt x="116032" y="119999"/>
                  </a:cubicBezTo>
                  <a:lnTo>
                    <a:pt x="120000" y="12000"/>
                  </a:lnTo>
                  <a:cubicBezTo>
                    <a:pt x="120000" y="11999"/>
                    <a:pt x="120000" y="11999"/>
                    <a:pt x="119999" y="11999"/>
                  </a:cubicBezTo>
                  <a:close/>
                </a:path>
              </a:pathLst>
            </a:custGeom>
            <a:solidFill>
              <a:srgbClr val="4BCAAD"/>
            </a:solid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800"/>
                <a:buFont typeface="Calibri"/>
                <a:buNone/>
              </a:pPr>
              <a:r>
                <a:t/>
              </a:r>
              <a:endParaRPr b="0" i="0" sz="1800" u="none" cap="none" strike="noStrike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descr="Flask" id="199" name="Google Shape;199;p3"/>
            <p:cNvSpPr/>
            <p:nvPr/>
          </p:nvSpPr>
          <p:spPr>
            <a:xfrm>
              <a:off x="8531781" y="5388705"/>
              <a:ext cx="609767" cy="609767"/>
            </a:xfrm>
            <a:prstGeom prst="rect">
              <a:avLst/>
            </a:prstGeom>
            <a:blipFill rotWithShape="1">
              <a:blip r:embed="rId6">
                <a:alphaModFix/>
              </a:blip>
              <a:stretch>
                <a:fillRect b="0" l="0" r="0" t="0"/>
              </a:stretch>
            </a:blipFill>
            <a:ln>
              <a:noFill/>
            </a:ln>
          </p:spPr>
          <p:txBody>
            <a:bodyPr anchorCtr="0" anchor="t" bIns="0" lIns="0" spcFirstLastPara="1" rIns="0" wrap="square" tIns="0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800"/>
                <a:buFont typeface="Calibri"/>
                <a:buNone/>
              </a:pPr>
              <a:r>
                <a:t/>
              </a:r>
              <a:endParaRPr b="0" i="0" sz="1800" u="none" cap="none" strike="noStrike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00" name="Google Shape;200;p3"/>
            <p:cNvSpPr/>
            <p:nvPr/>
          </p:nvSpPr>
          <p:spPr>
            <a:xfrm>
              <a:off x="9476923" y="5139248"/>
              <a:ext cx="2071609" cy="1108673"/>
            </a:xfrm>
            <a:custGeom>
              <a:rect b="b" l="l" r="r" t="t"/>
              <a:pathLst>
                <a:path extrusionOk="0" h="1108674" w="2071608">
                  <a:moveTo>
                    <a:pt x="0" y="0"/>
                  </a:moveTo>
                  <a:lnTo>
                    <a:pt x="2071608" y="0"/>
                  </a:lnTo>
                  <a:lnTo>
                    <a:pt x="2071608" y="1108674"/>
                  </a:lnTo>
                  <a:lnTo>
                    <a:pt x="0" y="1108674"/>
                  </a:lnTo>
                  <a:lnTo>
                    <a:pt x="0" y="0"/>
                  </a:lnTo>
                  <a:close/>
                </a:path>
              </a:pathLst>
            </a:custGeom>
            <a:noFill/>
            <a:ln>
              <a:noFill/>
            </a:ln>
          </p:spPr>
          <p:txBody>
            <a:bodyPr anchorCtr="0" anchor="ctr" bIns="117325" lIns="117325" spcFirstLastPara="1" rIns="117325" wrap="square" tIns="1173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FFFFFF"/>
                </a:buClr>
                <a:buSzPts val="2400"/>
                <a:buFont typeface="Twentieth Century"/>
                <a:buNone/>
              </a:pPr>
              <a:r>
                <a:rPr b="0" i="0" lang="it-IT" sz="2400" u="none" cap="none" strike="noStrike">
                  <a:solidFill>
                    <a:srgbClr val="FFFFFF"/>
                  </a:solidFill>
                  <a:latin typeface="Twentieth Century"/>
                  <a:ea typeface="Twentieth Century"/>
                  <a:cs typeface="Twentieth Century"/>
                  <a:sym typeface="Twentieth Century"/>
                </a:rPr>
                <a:t>Colino e dosatore.</a:t>
              </a:r>
              <a:endParaRPr/>
            </a:p>
          </p:txBody>
        </p:sp>
      </p:grpSp>
      <p:sp>
        <p:nvSpPr>
          <p:cNvPr id="201" name="Google Shape;201;p3"/>
          <p:cNvSpPr txBox="1"/>
          <p:nvPr/>
        </p:nvSpPr>
        <p:spPr>
          <a:xfrm>
            <a:off x="1537042" y="640829"/>
            <a:ext cx="3352126" cy="157386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rmAutofit/>
          </a:bodyPr>
          <a:lstStyle/>
          <a:p>
            <a:pPr indent="0" lvl="0" marL="0" marR="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600"/>
              <a:buFont typeface="Calibri"/>
              <a:buNone/>
            </a:pPr>
            <a:r>
              <a:t/>
            </a:r>
            <a:endParaRPr b="0" i="0" sz="3600" u="none" cap="none" strike="noStrike">
              <a:solidFill>
                <a:srgbClr val="000000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  <p:sp>
        <p:nvSpPr>
          <p:cNvPr id="202" name="Google Shape;202;p3"/>
          <p:cNvSpPr txBox="1"/>
          <p:nvPr/>
        </p:nvSpPr>
        <p:spPr>
          <a:xfrm>
            <a:off x="102120" y="127330"/>
            <a:ext cx="7726789" cy="6550871"/>
          </a:xfrm>
          <a:prstGeom prst="rect">
            <a:avLst/>
          </a:prstGeom>
          <a:solidFill>
            <a:srgbClr val="93DFCE"/>
          </a:solidFill>
          <a:ln>
            <a:noFill/>
          </a:ln>
        </p:spPr>
        <p:txBody>
          <a:bodyPr anchorCtr="0" anchor="ctr" bIns="45700" lIns="91425" spcFirstLastPara="1" rIns="91425" wrap="square" tIns="45700">
            <a:normAutofit/>
          </a:bodyPr>
          <a:lstStyle/>
          <a:p>
            <a:pPr indent="0" lvl="0" marL="0" marR="0" rtl="0" algn="just">
              <a:lnSpc>
                <a:spcPct val="12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800"/>
              <a:buFont typeface="Twentieth Century"/>
              <a:buNone/>
            </a:pPr>
            <a:r>
              <a:rPr b="1" i="0" lang="it-IT" sz="2800" u="none" cap="none" strike="noStrike">
                <a:solidFill>
                  <a:srgbClr val="FFFFFF"/>
                </a:solidFill>
                <a:latin typeface="Twentieth Century"/>
                <a:ea typeface="Twentieth Century"/>
                <a:cs typeface="Twentieth Century"/>
                <a:sym typeface="Twentieth Century"/>
              </a:rPr>
              <a:t>ESTRAZIONE DEL DNA DA UN KIWI:</a:t>
            </a:r>
            <a:endParaRPr/>
          </a:p>
          <a:p>
            <a:pPr indent="0" lvl="0" marL="0" marR="0" rtl="0" algn="just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Clr>
                <a:srgbClr val="FFFFFF"/>
              </a:buClr>
              <a:buSzPts val="2800"/>
              <a:buFont typeface="Twentieth Century"/>
              <a:buNone/>
            </a:pPr>
            <a:r>
              <a:rPr b="0" i="0" lang="it-IT" sz="2800" u="none" cap="none" strike="noStrike">
                <a:solidFill>
                  <a:srgbClr val="FFFFFF"/>
                </a:solidFill>
                <a:latin typeface="Twentieth Century"/>
                <a:ea typeface="Twentieth Century"/>
                <a:cs typeface="Twentieth Century"/>
                <a:sym typeface="Twentieth Century"/>
              </a:rPr>
              <a:t>ATTRAVERSO SEMPLICI PASSAGGI ABBIAMO FATTO UNA SCOPERTA CHE CI HA PORTATO A VEDERE IL DNA  CON I NOSTRI OCCHI.</a:t>
            </a:r>
            <a:endParaRPr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gradFill>
          <a:gsLst>
            <a:gs pos="0">
              <a:srgbClr val="FFFFFF"/>
            </a:gs>
            <a:gs pos="100000">
              <a:srgbClr val="B8B8B8"/>
            </a:gs>
          </a:gsLst>
          <a:lin ang="5400000" scaled="0"/>
        </a:gradFill>
      </p:bgPr>
    </p:bg>
    <p:spTree>
      <p:nvGrpSpPr>
        <p:cNvPr id="207" name="Shape 20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8" name="Google Shape;208;p4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0" y="0"/>
            <a:ext cx="12192006" cy="6858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209" name="Google Shape;209;p4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0" y="0"/>
            <a:ext cx="1219199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210" name="Google Shape;210;p4"/>
          <p:cNvSpPr/>
          <p:nvPr/>
        </p:nvSpPr>
        <p:spPr>
          <a:xfrm>
            <a:off x="0" y="0"/>
            <a:ext cx="12191996" cy="6858000"/>
          </a:xfrm>
          <a:prstGeom prst="rect">
            <a:avLst/>
          </a:prstGeom>
          <a:gradFill>
            <a:gsLst>
              <a:gs pos="0">
                <a:srgbClr val="FFFFFF"/>
              </a:gs>
              <a:gs pos="100000">
                <a:srgbClr val="B8B8B8"/>
              </a:gs>
            </a:gsLst>
            <a:lin ang="5400000" scaled="0"/>
          </a:gradFill>
          <a:ln>
            <a:noFill/>
          </a:ln>
        </p:spPr>
        <p:txBody>
          <a:bodyPr anchorCtr="1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Calibri"/>
              <a:buNone/>
            </a:pPr>
            <a:r>
              <a:t/>
            </a:r>
            <a:endParaRPr b="0" i="0" sz="1800" u="none" cap="none" strike="noStrike">
              <a:solidFill>
                <a:srgbClr val="FFFFFF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  <p:pic>
        <p:nvPicPr>
          <p:cNvPr id="211" name="Google Shape;211;p4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0" y="0"/>
            <a:ext cx="12192006" cy="6858000"/>
          </a:xfrm>
          <a:prstGeom prst="rect">
            <a:avLst/>
          </a:prstGeom>
          <a:noFill/>
          <a:ln>
            <a:noFill/>
          </a:ln>
        </p:spPr>
      </p:pic>
      <p:pic>
        <p:nvPicPr>
          <p:cNvPr descr="Formula" id="212" name="Google Shape;212;p4"/>
          <p:cNvPicPr preferRelativeResize="0"/>
          <p:nvPr>
            <p:ph idx="1" type="body"/>
          </p:nvPr>
        </p:nvPicPr>
        <p:blipFill rotWithShape="1">
          <a:blip r:embed="rId5">
            <a:alphaModFix/>
          </a:blip>
          <a:srcRect b="-2" l="0" r="0" t="0"/>
          <a:stretch/>
        </p:blipFill>
        <p:spPr>
          <a:xfrm>
            <a:off x="18" y="9"/>
            <a:ext cx="4024740" cy="6857990"/>
          </a:xfrm>
          <a:prstGeom prst="rect">
            <a:avLst/>
          </a:prstGeom>
          <a:noFill/>
          <a:ln>
            <a:noFill/>
          </a:ln>
        </p:spPr>
      </p:pic>
      <p:sp>
        <p:nvSpPr>
          <p:cNvPr id="213" name="Google Shape;213;p4"/>
          <p:cNvSpPr/>
          <p:nvPr/>
        </p:nvSpPr>
        <p:spPr>
          <a:xfrm>
            <a:off x="4024759" y="0"/>
            <a:ext cx="81308" cy="6858000"/>
          </a:xfrm>
          <a:prstGeom prst="rect">
            <a:avLst/>
          </a:prstGeom>
          <a:gradFill>
            <a:gsLst>
              <a:gs pos="0">
                <a:srgbClr val="BBBBBB"/>
              </a:gs>
              <a:gs pos="100000">
                <a:srgbClr val="8A8A8A"/>
              </a:gs>
            </a:gsLst>
            <a:lin ang="0" scaled="0"/>
          </a:gradFill>
          <a:ln>
            <a:noFill/>
          </a:ln>
        </p:spPr>
        <p:txBody>
          <a:bodyPr anchorCtr="1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Calibri"/>
              <a:buNone/>
            </a:pPr>
            <a:r>
              <a:t/>
            </a:r>
            <a:endParaRPr b="0" i="0" sz="1800" u="none" cap="none" strike="noStrike">
              <a:solidFill>
                <a:srgbClr val="FFFFFF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  <p:pic>
        <p:nvPicPr>
          <p:cNvPr id="214" name="Google Shape;214;p4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0" y="0"/>
            <a:ext cx="1219199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215" name="Google Shape;215;p4"/>
          <p:cNvSpPr txBox="1"/>
          <p:nvPr>
            <p:ph type="title"/>
          </p:nvPr>
        </p:nvSpPr>
        <p:spPr>
          <a:xfrm>
            <a:off x="4976978" y="550148"/>
            <a:ext cx="6672888" cy="797329"/>
          </a:xfrm>
          <a:prstGeom prst="rect">
            <a:avLst/>
          </a:prstGeom>
          <a:noFill/>
          <a:ln>
            <a:noFill/>
          </a:ln>
        </p:spPr>
        <p:txBody>
          <a:bodyPr anchorCtr="1" anchor="ctr" bIns="45700" lIns="91425" spcFirstLastPara="1" rIns="91425" wrap="square" tIns="45700">
            <a:normAutofit/>
          </a:bodyPr>
          <a:lstStyle/>
          <a:p>
            <a:pPr indent="0" lvl="0" marL="0" rt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595959"/>
              </a:buClr>
              <a:buSzPts val="4400"/>
              <a:buFont typeface="Twentieth Century"/>
              <a:buNone/>
            </a:pPr>
            <a:r>
              <a:rPr lang="it-IT" sz="4400">
                <a:solidFill>
                  <a:srgbClr val="595959"/>
                </a:solidFill>
              </a:rPr>
              <a:t>ESPERIMENTO:</a:t>
            </a:r>
            <a:endParaRPr/>
          </a:p>
        </p:txBody>
      </p:sp>
      <p:grpSp>
        <p:nvGrpSpPr>
          <p:cNvPr descr="SmartArt" id="216" name="Google Shape;216;p4"/>
          <p:cNvGrpSpPr/>
          <p:nvPr/>
        </p:nvGrpSpPr>
        <p:grpSpPr>
          <a:xfrm>
            <a:off x="4493325" y="1622328"/>
            <a:ext cx="6609860" cy="4192377"/>
            <a:chOff x="4493325" y="1622328"/>
            <a:chExt cx="6609860" cy="4192377"/>
          </a:xfrm>
        </p:grpSpPr>
        <p:sp>
          <p:nvSpPr>
            <p:cNvPr id="217" name="Google Shape;217;p4"/>
            <p:cNvSpPr/>
            <p:nvPr/>
          </p:nvSpPr>
          <p:spPr>
            <a:xfrm>
              <a:off x="6836859" y="1622328"/>
              <a:ext cx="1862806" cy="1862806"/>
            </a:xfrm>
            <a:custGeom>
              <a:rect b="b" l="l" r="r" t="t"/>
              <a:pathLst>
                <a:path extrusionOk="0" h="1862807" w="1862807">
                  <a:moveTo>
                    <a:pt x="0" y="931404"/>
                  </a:moveTo>
                  <a:cubicBezTo>
                    <a:pt x="0" y="417004"/>
                    <a:pt x="417004" y="0"/>
                    <a:pt x="931404" y="0"/>
                  </a:cubicBezTo>
                  <a:cubicBezTo>
                    <a:pt x="1445804" y="0"/>
                    <a:pt x="1862808" y="417004"/>
                    <a:pt x="1862808" y="931404"/>
                  </a:cubicBezTo>
                  <a:cubicBezTo>
                    <a:pt x="1862808" y="1445804"/>
                    <a:pt x="1445804" y="1862808"/>
                    <a:pt x="931404" y="1862808"/>
                  </a:cubicBezTo>
                  <a:cubicBezTo>
                    <a:pt x="417004" y="1862808"/>
                    <a:pt x="0" y="1445804"/>
                    <a:pt x="0" y="931404"/>
                  </a:cubicBezTo>
                  <a:close/>
                </a:path>
              </a:pathLst>
            </a:custGeom>
            <a:gradFill>
              <a:gsLst>
                <a:gs pos="0">
                  <a:srgbClr val="76D4BC"/>
                </a:gs>
                <a:gs pos="100000">
                  <a:srgbClr val="54CBAF"/>
                </a:gs>
              </a:gsLst>
              <a:lin ang="5400000" scaled="0"/>
            </a:gradFill>
            <a:ln>
              <a:noFill/>
            </a:ln>
            <a:effectLst>
              <a:outerShdw algn="tl" dir="5400000" dist="25402">
                <a:srgbClr val="000000">
                  <a:alpha val="27843"/>
                </a:srgbClr>
              </a:outerShdw>
            </a:effectLst>
          </p:spPr>
          <p:txBody>
            <a:bodyPr anchorCtr="1" anchor="ctr" bIns="288025" lIns="288025" spcFirstLastPara="1" rIns="288025" wrap="square" tIns="288025">
              <a:noAutofit/>
            </a:bodyPr>
            <a:lstStyle/>
            <a:p>
              <a:pPr indent="0" lvl="0" marL="0" marR="0" rtl="0" algn="ctr">
                <a:lnSpc>
                  <a:spcPct val="9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FFFFFF"/>
                </a:buClr>
                <a:buSzPts val="1200"/>
                <a:buFont typeface="Twentieth Century"/>
                <a:buNone/>
              </a:pPr>
              <a:r>
                <a:rPr b="1" i="0" lang="it-IT" sz="1200" u="none" cap="none" strike="noStrike">
                  <a:solidFill>
                    <a:srgbClr val="FFFFFF"/>
                  </a:solidFill>
                  <a:latin typeface="Twentieth Century"/>
                  <a:ea typeface="Twentieth Century"/>
                  <a:cs typeface="Twentieth Century"/>
                  <a:sym typeface="Twentieth Century"/>
                </a:rPr>
                <a:t>ABBIAMO SBUCCIATO E TAGLIATO IL KIWI IN PICCOLI PEZZI </a:t>
              </a:r>
              <a:endParaRPr/>
            </a:p>
          </p:txBody>
        </p:sp>
        <p:sp>
          <p:nvSpPr>
            <p:cNvPr id="218" name="Google Shape;218;p4"/>
            <p:cNvSpPr/>
            <p:nvPr/>
          </p:nvSpPr>
          <p:spPr>
            <a:xfrm rot="-2689746">
              <a:off x="6229818" y="3388908"/>
              <a:ext cx="764045" cy="628695"/>
            </a:xfrm>
            <a:custGeom>
              <a:rect b="b" l="l" r="r" t="t"/>
              <a:pathLst>
                <a:path extrusionOk="0" h="628697" w="764041">
                  <a:moveTo>
                    <a:pt x="764041" y="502958"/>
                  </a:moveTo>
                  <a:lnTo>
                    <a:pt x="314348" y="502958"/>
                  </a:lnTo>
                  <a:lnTo>
                    <a:pt x="314348" y="628697"/>
                  </a:lnTo>
                  <a:lnTo>
                    <a:pt x="0" y="314348"/>
                  </a:lnTo>
                  <a:lnTo>
                    <a:pt x="314348" y="0"/>
                  </a:lnTo>
                  <a:lnTo>
                    <a:pt x="314348" y="125739"/>
                  </a:lnTo>
                  <a:lnTo>
                    <a:pt x="764041" y="125739"/>
                  </a:lnTo>
                  <a:lnTo>
                    <a:pt x="764041" y="502958"/>
                  </a:lnTo>
                  <a:close/>
                </a:path>
              </a:pathLst>
            </a:custGeom>
            <a:solidFill>
              <a:srgbClr val="4BCAAD"/>
            </a:solidFill>
            <a:ln>
              <a:noFill/>
            </a:ln>
            <a:effectLst>
              <a:outerShdw algn="tl" dir="5400000" dist="25402">
                <a:srgbClr val="000000">
                  <a:alpha val="27843"/>
                </a:srgbClr>
              </a:outerShdw>
            </a:effectLst>
          </p:spPr>
          <p:txBody>
            <a:bodyPr anchorCtr="1" anchor="ctr" bIns="125725" lIns="188600" spcFirstLastPara="1" rIns="0" wrap="square" tIns="125725">
              <a:noAutofit/>
            </a:bodyPr>
            <a:lstStyle/>
            <a:p>
              <a:pPr indent="0" lvl="0" marL="0" marR="0" rtl="0" algn="ctr">
                <a:lnSpc>
                  <a:spcPct val="9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000"/>
                <a:buFont typeface="Calibri"/>
                <a:buNone/>
              </a:pPr>
              <a:r>
                <a:t/>
              </a:r>
              <a:endParaRPr b="1" i="0" sz="1000" u="none" cap="none" strike="noStrike">
                <a:solidFill>
                  <a:srgbClr val="000000"/>
                </a:solidFill>
                <a:latin typeface="Twentieth Century"/>
                <a:ea typeface="Twentieth Century"/>
                <a:cs typeface="Twentieth Century"/>
                <a:sym typeface="Twentieth Century"/>
              </a:endParaRPr>
            </a:p>
          </p:txBody>
        </p:sp>
        <p:sp>
          <p:nvSpPr>
            <p:cNvPr id="219" name="Google Shape;219;p4"/>
            <p:cNvSpPr/>
            <p:nvPr/>
          </p:nvSpPr>
          <p:spPr>
            <a:xfrm>
              <a:off x="4493325" y="3951899"/>
              <a:ext cx="1862806" cy="1862806"/>
            </a:xfrm>
            <a:custGeom>
              <a:rect b="b" l="l" r="r" t="t"/>
              <a:pathLst>
                <a:path extrusionOk="0" h="1862807" w="1862807">
                  <a:moveTo>
                    <a:pt x="0" y="931404"/>
                  </a:moveTo>
                  <a:cubicBezTo>
                    <a:pt x="0" y="417004"/>
                    <a:pt x="417004" y="0"/>
                    <a:pt x="931404" y="0"/>
                  </a:cubicBezTo>
                  <a:cubicBezTo>
                    <a:pt x="1445804" y="0"/>
                    <a:pt x="1862808" y="417004"/>
                    <a:pt x="1862808" y="931404"/>
                  </a:cubicBezTo>
                  <a:cubicBezTo>
                    <a:pt x="1862808" y="1445804"/>
                    <a:pt x="1445804" y="1862808"/>
                    <a:pt x="931404" y="1862808"/>
                  </a:cubicBezTo>
                  <a:cubicBezTo>
                    <a:pt x="417004" y="1862808"/>
                    <a:pt x="0" y="1445804"/>
                    <a:pt x="0" y="931404"/>
                  </a:cubicBezTo>
                  <a:close/>
                </a:path>
              </a:pathLst>
            </a:custGeom>
            <a:gradFill>
              <a:gsLst>
                <a:gs pos="0">
                  <a:srgbClr val="7AD086"/>
                </a:gs>
                <a:gs pos="100000">
                  <a:srgbClr val="59C76A"/>
                </a:gs>
              </a:gsLst>
              <a:lin ang="5400000" scaled="0"/>
            </a:gradFill>
            <a:ln>
              <a:noFill/>
            </a:ln>
            <a:effectLst>
              <a:outerShdw algn="tl" dir="5400000" dist="25402">
                <a:srgbClr val="000000">
                  <a:alpha val="27843"/>
                </a:srgbClr>
              </a:outerShdw>
            </a:effectLst>
          </p:spPr>
          <p:txBody>
            <a:bodyPr anchorCtr="1" anchor="ctr" bIns="288025" lIns="288025" spcFirstLastPara="1" rIns="288025" wrap="square" tIns="288025">
              <a:noAutofit/>
            </a:bodyPr>
            <a:lstStyle/>
            <a:p>
              <a:pPr indent="0" lvl="0" marL="0" marR="0" rtl="0" algn="ctr">
                <a:lnSpc>
                  <a:spcPct val="9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FFFFFF"/>
                </a:buClr>
                <a:buSzPts val="1200"/>
                <a:buFont typeface="Twentieth Century"/>
                <a:buNone/>
              </a:pPr>
              <a:r>
                <a:rPr b="1" i="0" lang="it-IT" sz="1200" u="none" cap="none" strike="noStrike">
                  <a:solidFill>
                    <a:srgbClr val="FFFFFF"/>
                  </a:solidFill>
                  <a:latin typeface="Twentieth Century"/>
                  <a:ea typeface="Twentieth Century"/>
                  <a:cs typeface="Twentieth Century"/>
                  <a:sym typeface="Twentieth Century"/>
                </a:rPr>
                <a:t>LO ABBIAMO MESSO SOTTOVUOTO IN UN SACCHETTO MESCOLANDOLO A 3MILLILITRI DI SOLUZIONE SALINA</a:t>
              </a:r>
              <a:endParaRPr/>
            </a:p>
          </p:txBody>
        </p:sp>
        <p:sp>
          <p:nvSpPr>
            <p:cNvPr id="220" name="Google Shape;220;p4"/>
            <p:cNvSpPr/>
            <p:nvPr/>
          </p:nvSpPr>
          <p:spPr>
            <a:xfrm>
              <a:off x="6734894" y="4568945"/>
              <a:ext cx="912470" cy="628695"/>
            </a:xfrm>
            <a:custGeom>
              <a:rect b="b" l="l" r="r" t="t"/>
              <a:pathLst>
                <a:path extrusionOk="0" h="628697" w="912474">
                  <a:moveTo>
                    <a:pt x="0" y="125739"/>
                  </a:moveTo>
                  <a:lnTo>
                    <a:pt x="598126" y="125739"/>
                  </a:lnTo>
                  <a:lnTo>
                    <a:pt x="598126" y="0"/>
                  </a:lnTo>
                  <a:lnTo>
                    <a:pt x="912474" y="314349"/>
                  </a:lnTo>
                  <a:lnTo>
                    <a:pt x="598126" y="628697"/>
                  </a:lnTo>
                  <a:lnTo>
                    <a:pt x="598126" y="502958"/>
                  </a:lnTo>
                  <a:lnTo>
                    <a:pt x="0" y="502958"/>
                  </a:lnTo>
                  <a:lnTo>
                    <a:pt x="0" y="125739"/>
                  </a:lnTo>
                  <a:close/>
                </a:path>
              </a:pathLst>
            </a:custGeom>
            <a:solidFill>
              <a:srgbClr val="51C564"/>
            </a:solidFill>
            <a:ln>
              <a:noFill/>
            </a:ln>
            <a:effectLst>
              <a:outerShdw algn="tl" dir="5400000" dist="25402">
                <a:srgbClr val="000000">
                  <a:alpha val="27843"/>
                </a:srgbClr>
              </a:outerShdw>
            </a:effectLst>
          </p:spPr>
          <p:txBody>
            <a:bodyPr anchorCtr="1" anchor="ctr" bIns="125725" lIns="0" spcFirstLastPara="1" rIns="188600" wrap="square" tIns="125725">
              <a:noAutofit/>
            </a:bodyPr>
            <a:lstStyle/>
            <a:p>
              <a:pPr indent="0" lvl="0" marL="0" marR="0" rtl="0" algn="ctr">
                <a:lnSpc>
                  <a:spcPct val="9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000"/>
                <a:buFont typeface="Calibri"/>
                <a:buNone/>
              </a:pPr>
              <a:r>
                <a:t/>
              </a:r>
              <a:endParaRPr b="1" i="0" sz="1000" u="none" cap="none" strike="noStrike">
                <a:solidFill>
                  <a:srgbClr val="000000"/>
                </a:solidFill>
                <a:latin typeface="Twentieth Century"/>
                <a:ea typeface="Twentieth Century"/>
                <a:cs typeface="Twentieth Century"/>
                <a:sym typeface="Twentieth Century"/>
              </a:endParaRPr>
            </a:p>
          </p:txBody>
        </p:sp>
        <p:sp>
          <p:nvSpPr>
            <p:cNvPr id="221" name="Google Shape;221;p4"/>
            <p:cNvSpPr/>
            <p:nvPr/>
          </p:nvSpPr>
          <p:spPr>
            <a:xfrm>
              <a:off x="8077782" y="3951899"/>
              <a:ext cx="1862806" cy="1862806"/>
            </a:xfrm>
            <a:custGeom>
              <a:rect b="b" l="l" r="r" t="t"/>
              <a:pathLst>
                <a:path extrusionOk="0" h="1862807" w="1862807">
                  <a:moveTo>
                    <a:pt x="0" y="931404"/>
                  </a:moveTo>
                  <a:cubicBezTo>
                    <a:pt x="0" y="417004"/>
                    <a:pt x="417004" y="0"/>
                    <a:pt x="931404" y="0"/>
                  </a:cubicBezTo>
                  <a:cubicBezTo>
                    <a:pt x="1445804" y="0"/>
                    <a:pt x="1862808" y="417004"/>
                    <a:pt x="1862808" y="931404"/>
                  </a:cubicBezTo>
                  <a:cubicBezTo>
                    <a:pt x="1862808" y="1445804"/>
                    <a:pt x="1445804" y="1862808"/>
                    <a:pt x="931404" y="1862808"/>
                  </a:cubicBezTo>
                  <a:cubicBezTo>
                    <a:pt x="417004" y="1862808"/>
                    <a:pt x="0" y="1445804"/>
                    <a:pt x="0" y="931404"/>
                  </a:cubicBezTo>
                  <a:close/>
                </a:path>
              </a:pathLst>
            </a:custGeom>
            <a:gradFill>
              <a:gsLst>
                <a:gs pos="0">
                  <a:srgbClr val="9ECC7D"/>
                </a:gs>
                <a:gs pos="100000">
                  <a:srgbClr val="8AC35F"/>
                </a:gs>
              </a:gsLst>
              <a:lin ang="5400000" scaled="0"/>
            </a:gradFill>
            <a:ln>
              <a:noFill/>
            </a:ln>
            <a:effectLst>
              <a:outerShdw algn="tl" dir="5400000" dist="25402">
                <a:srgbClr val="000000">
                  <a:alpha val="27843"/>
                </a:srgbClr>
              </a:outerShdw>
            </a:effectLst>
          </p:spPr>
          <p:txBody>
            <a:bodyPr anchorCtr="1" anchor="ctr" bIns="288025" lIns="288025" spcFirstLastPara="1" rIns="288025" wrap="square" tIns="288025">
              <a:noAutofit/>
            </a:bodyPr>
            <a:lstStyle/>
            <a:p>
              <a:pPr indent="0" lvl="0" marL="0" marR="0" rtl="0" algn="ctr">
                <a:lnSpc>
                  <a:spcPct val="9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FFFFFF"/>
                </a:buClr>
                <a:buSzPts val="1200"/>
                <a:buFont typeface="Twentieth Century"/>
                <a:buNone/>
              </a:pPr>
              <a:r>
                <a:rPr b="1" i="0" lang="it-IT" sz="1200" u="none" cap="none" strike="noStrike">
                  <a:solidFill>
                    <a:srgbClr val="FFFFFF"/>
                  </a:solidFill>
                  <a:latin typeface="Twentieth Century"/>
                  <a:ea typeface="Twentieth Century"/>
                  <a:cs typeface="Twentieth Century"/>
                  <a:sym typeface="Twentieth Century"/>
                </a:rPr>
                <a:t>ABBIAMO FILTRATO IL SUCCO CON UN COLINO DIVIDENDOLO DALLA POLPA</a:t>
              </a:r>
              <a:endParaRPr/>
            </a:p>
          </p:txBody>
        </p:sp>
        <p:sp>
          <p:nvSpPr>
            <p:cNvPr id="222" name="Google Shape;222;p4"/>
            <p:cNvSpPr/>
            <p:nvPr/>
          </p:nvSpPr>
          <p:spPr>
            <a:xfrm rot="10799991">
              <a:off x="10227738" y="4631792"/>
              <a:ext cx="875446" cy="597478"/>
            </a:xfrm>
            <a:custGeom>
              <a:rect b="b" l="l" r="r" t="t"/>
              <a:pathLst>
                <a:path extrusionOk="0" h="597482" w="875450">
                  <a:moveTo>
                    <a:pt x="875450" y="477986"/>
                  </a:moveTo>
                  <a:lnTo>
                    <a:pt x="298741" y="477986"/>
                  </a:lnTo>
                  <a:lnTo>
                    <a:pt x="298741" y="597482"/>
                  </a:lnTo>
                  <a:lnTo>
                    <a:pt x="0" y="298741"/>
                  </a:lnTo>
                  <a:lnTo>
                    <a:pt x="298741" y="0"/>
                  </a:lnTo>
                  <a:lnTo>
                    <a:pt x="298741" y="119496"/>
                  </a:lnTo>
                  <a:lnTo>
                    <a:pt x="875450" y="119496"/>
                  </a:lnTo>
                  <a:lnTo>
                    <a:pt x="875450" y="477986"/>
                  </a:lnTo>
                  <a:close/>
                </a:path>
              </a:pathLst>
            </a:custGeom>
            <a:solidFill>
              <a:srgbClr val="86C157"/>
            </a:solidFill>
            <a:ln>
              <a:noFill/>
            </a:ln>
            <a:effectLst>
              <a:outerShdw algn="tl" dir="5400000" dist="25402">
                <a:srgbClr val="000000">
                  <a:alpha val="27843"/>
                </a:srgbClr>
              </a:outerShdw>
            </a:effectLst>
          </p:spPr>
          <p:txBody>
            <a:bodyPr anchorCtr="1" anchor="ctr" bIns="119475" lIns="179225" spcFirstLastPara="1" rIns="0" wrap="square" tIns="119475">
              <a:noAutofit/>
            </a:bodyPr>
            <a:lstStyle/>
            <a:p>
              <a:pPr indent="0" lvl="0" marL="0" marR="0" rtl="0" algn="ctr">
                <a:lnSpc>
                  <a:spcPct val="9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2800"/>
                <a:buFont typeface="Calibri"/>
                <a:buNone/>
              </a:pPr>
              <a:r>
                <a:t/>
              </a:r>
              <a:endParaRPr b="0" i="0" sz="2800" u="none" cap="none" strike="noStrike">
                <a:solidFill>
                  <a:srgbClr val="FFFFFF"/>
                </a:solidFill>
                <a:latin typeface="Twentieth Century"/>
                <a:ea typeface="Twentieth Century"/>
                <a:cs typeface="Twentieth Century"/>
                <a:sym typeface="Twentieth Century"/>
              </a:endParaRPr>
            </a:p>
          </p:txBody>
        </p:sp>
      </p:grpSp>
      <p:sp>
        <p:nvSpPr>
          <p:cNvPr id="223" name="Google Shape;223;p4"/>
          <p:cNvSpPr txBox="1"/>
          <p:nvPr/>
        </p:nvSpPr>
        <p:spPr>
          <a:xfrm>
            <a:off x="8671392" y="5044607"/>
            <a:ext cx="184727" cy="369335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Calibri"/>
              <a:buNone/>
            </a:pPr>
            <a:r>
              <a:t/>
            </a:r>
            <a:endParaRPr b="0" i="0" sz="1800" u="none" cap="none" strike="noStrike">
              <a:solidFill>
                <a:srgbClr val="000000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gradFill>
          <a:gsLst>
            <a:gs pos="0">
              <a:srgbClr val="FFFFFF"/>
            </a:gs>
            <a:gs pos="100000">
              <a:srgbClr val="B8B8B8"/>
            </a:gs>
          </a:gsLst>
          <a:lin ang="5400000" scaled="0"/>
        </a:gradFill>
      </p:bgPr>
    </p:bg>
    <p:spTree>
      <p:nvGrpSpPr>
        <p:cNvPr id="228" name="Shape 2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9" name="Google Shape;229;p5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0" y="0"/>
            <a:ext cx="12192006" cy="6858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230" name="Google Shape;230;p5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0" y="0"/>
            <a:ext cx="1219199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231" name="Google Shape;231;p5"/>
          <p:cNvSpPr/>
          <p:nvPr/>
        </p:nvSpPr>
        <p:spPr>
          <a:xfrm>
            <a:off x="0" y="0"/>
            <a:ext cx="12191996" cy="6858000"/>
          </a:xfrm>
          <a:prstGeom prst="rect">
            <a:avLst/>
          </a:prstGeom>
          <a:gradFill>
            <a:gsLst>
              <a:gs pos="0">
                <a:srgbClr val="FFFFFF"/>
              </a:gs>
              <a:gs pos="100000">
                <a:srgbClr val="B8B8B8"/>
              </a:gs>
            </a:gsLst>
            <a:lin ang="5400000" scaled="0"/>
          </a:gradFill>
          <a:ln>
            <a:noFill/>
          </a:ln>
        </p:spPr>
        <p:txBody>
          <a:bodyPr anchorCtr="1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Calibri"/>
              <a:buNone/>
            </a:pPr>
            <a:r>
              <a:t/>
            </a:r>
            <a:endParaRPr b="0" i="0" sz="1800" u="none" cap="none" strike="noStrike">
              <a:solidFill>
                <a:srgbClr val="FFFFFF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  <p:pic>
        <p:nvPicPr>
          <p:cNvPr id="232" name="Google Shape;232;p5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0" y="0"/>
            <a:ext cx="12192006" cy="6858000"/>
          </a:xfrm>
          <a:prstGeom prst="rect">
            <a:avLst/>
          </a:prstGeom>
          <a:noFill/>
          <a:ln>
            <a:noFill/>
          </a:ln>
        </p:spPr>
      </p:pic>
      <p:pic>
        <p:nvPicPr>
          <p:cNvPr descr="Formula" id="233" name="Google Shape;233;p5"/>
          <p:cNvPicPr preferRelativeResize="0"/>
          <p:nvPr>
            <p:ph idx="1" type="body"/>
          </p:nvPr>
        </p:nvPicPr>
        <p:blipFill rotWithShape="1">
          <a:blip r:embed="rId5">
            <a:alphaModFix/>
          </a:blip>
          <a:srcRect b="-2" l="0" r="0" t="0"/>
          <a:stretch/>
        </p:blipFill>
        <p:spPr>
          <a:xfrm>
            <a:off x="18" y="9"/>
            <a:ext cx="4024740" cy="6857990"/>
          </a:xfrm>
          <a:prstGeom prst="rect">
            <a:avLst/>
          </a:prstGeom>
          <a:noFill/>
          <a:ln>
            <a:noFill/>
          </a:ln>
        </p:spPr>
      </p:pic>
      <p:sp>
        <p:nvSpPr>
          <p:cNvPr id="234" name="Google Shape;234;p5"/>
          <p:cNvSpPr/>
          <p:nvPr/>
        </p:nvSpPr>
        <p:spPr>
          <a:xfrm>
            <a:off x="4024759" y="0"/>
            <a:ext cx="81308" cy="6858000"/>
          </a:xfrm>
          <a:prstGeom prst="rect">
            <a:avLst/>
          </a:prstGeom>
          <a:gradFill>
            <a:gsLst>
              <a:gs pos="0">
                <a:srgbClr val="BBBBBB"/>
              </a:gs>
              <a:gs pos="100000">
                <a:srgbClr val="8A8A8A"/>
              </a:gs>
            </a:gsLst>
            <a:lin ang="0" scaled="0"/>
          </a:gradFill>
          <a:ln>
            <a:noFill/>
          </a:ln>
        </p:spPr>
        <p:txBody>
          <a:bodyPr anchorCtr="1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Calibri"/>
              <a:buNone/>
            </a:pPr>
            <a:r>
              <a:t/>
            </a:r>
            <a:endParaRPr b="0" i="0" sz="1800" u="none" cap="none" strike="noStrike">
              <a:solidFill>
                <a:srgbClr val="FFFFFF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  <p:pic>
        <p:nvPicPr>
          <p:cNvPr id="235" name="Google Shape;235;p5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0" y="0"/>
            <a:ext cx="1219199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236" name="Google Shape;236;p5"/>
          <p:cNvSpPr txBox="1"/>
          <p:nvPr>
            <p:ph type="title"/>
          </p:nvPr>
        </p:nvSpPr>
        <p:spPr>
          <a:xfrm>
            <a:off x="4976978" y="550148"/>
            <a:ext cx="6672888" cy="797329"/>
          </a:xfrm>
          <a:prstGeom prst="rect">
            <a:avLst/>
          </a:prstGeom>
          <a:noFill/>
          <a:ln>
            <a:noFill/>
          </a:ln>
        </p:spPr>
        <p:txBody>
          <a:bodyPr anchorCtr="1" anchor="ctr" bIns="45700" lIns="91425" spcFirstLastPara="1" rIns="91425" wrap="square" tIns="45700">
            <a:normAutofit/>
          </a:bodyPr>
          <a:lstStyle/>
          <a:p>
            <a:pPr indent="0" lvl="0" marL="0" rt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595959"/>
              </a:buClr>
              <a:buSzPts val="4400"/>
              <a:buFont typeface="Twentieth Century"/>
              <a:buNone/>
            </a:pPr>
            <a:r>
              <a:rPr lang="it-IT" sz="4400">
                <a:solidFill>
                  <a:srgbClr val="595959"/>
                </a:solidFill>
              </a:rPr>
              <a:t>ESPERIMENTO:</a:t>
            </a:r>
            <a:endParaRPr/>
          </a:p>
        </p:txBody>
      </p:sp>
      <p:grpSp>
        <p:nvGrpSpPr>
          <p:cNvPr descr="SmartArt" id="237" name="Google Shape;237;p5"/>
          <p:cNvGrpSpPr/>
          <p:nvPr/>
        </p:nvGrpSpPr>
        <p:grpSpPr>
          <a:xfrm>
            <a:off x="4493325" y="1622328"/>
            <a:ext cx="6609860" cy="4192377"/>
            <a:chOff x="4493325" y="1622328"/>
            <a:chExt cx="6609860" cy="4192377"/>
          </a:xfrm>
        </p:grpSpPr>
        <p:sp>
          <p:nvSpPr>
            <p:cNvPr id="238" name="Google Shape;238;p5"/>
            <p:cNvSpPr/>
            <p:nvPr/>
          </p:nvSpPr>
          <p:spPr>
            <a:xfrm>
              <a:off x="6836859" y="1622328"/>
              <a:ext cx="1862806" cy="1862806"/>
            </a:xfrm>
            <a:custGeom>
              <a:rect b="b" l="l" r="r" t="t"/>
              <a:pathLst>
                <a:path extrusionOk="0" h="1862807" w="1862807">
                  <a:moveTo>
                    <a:pt x="0" y="931404"/>
                  </a:moveTo>
                  <a:cubicBezTo>
                    <a:pt x="0" y="417004"/>
                    <a:pt x="417004" y="0"/>
                    <a:pt x="931404" y="0"/>
                  </a:cubicBezTo>
                  <a:cubicBezTo>
                    <a:pt x="1445804" y="0"/>
                    <a:pt x="1862808" y="417004"/>
                    <a:pt x="1862808" y="931404"/>
                  </a:cubicBezTo>
                  <a:cubicBezTo>
                    <a:pt x="1862808" y="1445804"/>
                    <a:pt x="1445804" y="1862808"/>
                    <a:pt x="931404" y="1862808"/>
                  </a:cubicBezTo>
                  <a:cubicBezTo>
                    <a:pt x="417004" y="1862808"/>
                    <a:pt x="0" y="1445804"/>
                    <a:pt x="0" y="931404"/>
                  </a:cubicBezTo>
                  <a:close/>
                </a:path>
              </a:pathLst>
            </a:custGeom>
            <a:gradFill>
              <a:gsLst>
                <a:gs pos="0">
                  <a:srgbClr val="76D4BC"/>
                </a:gs>
                <a:gs pos="100000">
                  <a:srgbClr val="54CBAF"/>
                </a:gs>
              </a:gsLst>
              <a:lin ang="5400000" scaled="0"/>
            </a:gradFill>
            <a:ln>
              <a:noFill/>
            </a:ln>
            <a:effectLst>
              <a:outerShdw algn="tl" dir="5400000" dist="25402">
                <a:srgbClr val="000000">
                  <a:alpha val="27843"/>
                </a:srgbClr>
              </a:outerShdw>
            </a:effectLst>
          </p:spPr>
          <p:txBody>
            <a:bodyPr anchorCtr="1" anchor="ctr" bIns="288025" lIns="288025" spcFirstLastPara="1" rIns="288025" wrap="square" tIns="288025">
              <a:noAutofit/>
            </a:bodyPr>
            <a:lstStyle/>
            <a:p>
              <a:pPr indent="0" lvl="0" marL="0" marR="0" rtl="0" algn="ctr">
                <a:lnSpc>
                  <a:spcPct val="9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FFFFFF"/>
                </a:buClr>
                <a:buSzPts val="1200"/>
                <a:buFont typeface="Twentieth Century"/>
                <a:buNone/>
              </a:pPr>
              <a:r>
                <a:rPr b="1" i="0" lang="it-IT" sz="1200" u="none" cap="none" strike="noStrike">
                  <a:solidFill>
                    <a:srgbClr val="FFFFFF"/>
                  </a:solidFill>
                  <a:latin typeface="Twentieth Century"/>
                  <a:ea typeface="Twentieth Century"/>
                  <a:cs typeface="Twentieth Century"/>
                  <a:sym typeface="Twentieth Century"/>
                </a:rPr>
                <a:t>IN UN CONTENITORE ABBIAMO MESCOLATO IL COMPOSTO CON DEL SAPONE</a:t>
              </a:r>
              <a:endParaRPr/>
            </a:p>
          </p:txBody>
        </p:sp>
        <p:sp>
          <p:nvSpPr>
            <p:cNvPr id="239" name="Google Shape;239;p5"/>
            <p:cNvSpPr/>
            <p:nvPr/>
          </p:nvSpPr>
          <p:spPr>
            <a:xfrm rot="-2689746">
              <a:off x="6229818" y="3388908"/>
              <a:ext cx="764045" cy="628695"/>
            </a:xfrm>
            <a:custGeom>
              <a:rect b="b" l="l" r="r" t="t"/>
              <a:pathLst>
                <a:path extrusionOk="0" h="628697" w="764041">
                  <a:moveTo>
                    <a:pt x="764041" y="502958"/>
                  </a:moveTo>
                  <a:lnTo>
                    <a:pt x="314348" y="502958"/>
                  </a:lnTo>
                  <a:lnTo>
                    <a:pt x="314348" y="628697"/>
                  </a:lnTo>
                  <a:lnTo>
                    <a:pt x="0" y="314348"/>
                  </a:lnTo>
                  <a:lnTo>
                    <a:pt x="314348" y="0"/>
                  </a:lnTo>
                  <a:lnTo>
                    <a:pt x="314348" y="125739"/>
                  </a:lnTo>
                  <a:lnTo>
                    <a:pt x="764041" y="125739"/>
                  </a:lnTo>
                  <a:lnTo>
                    <a:pt x="764041" y="502958"/>
                  </a:lnTo>
                  <a:close/>
                </a:path>
              </a:pathLst>
            </a:custGeom>
            <a:solidFill>
              <a:srgbClr val="4BCAAD"/>
            </a:solidFill>
            <a:ln>
              <a:noFill/>
            </a:ln>
            <a:effectLst>
              <a:outerShdw algn="tl" dir="5400000" dist="25402">
                <a:srgbClr val="000000">
                  <a:alpha val="27843"/>
                </a:srgbClr>
              </a:outerShdw>
            </a:effectLst>
          </p:spPr>
          <p:txBody>
            <a:bodyPr anchorCtr="1" anchor="ctr" bIns="125725" lIns="188600" spcFirstLastPara="1" rIns="0" wrap="square" tIns="125725">
              <a:noAutofit/>
            </a:bodyPr>
            <a:lstStyle/>
            <a:p>
              <a:pPr indent="0" lvl="0" marL="0" marR="0" rtl="0" algn="ctr">
                <a:lnSpc>
                  <a:spcPct val="9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000"/>
                <a:buFont typeface="Calibri"/>
                <a:buNone/>
              </a:pPr>
              <a:r>
                <a:t/>
              </a:r>
              <a:endParaRPr b="1" i="0" sz="1000" u="none" cap="none" strike="noStrike">
                <a:solidFill>
                  <a:srgbClr val="000000"/>
                </a:solidFill>
                <a:latin typeface="Twentieth Century"/>
                <a:ea typeface="Twentieth Century"/>
                <a:cs typeface="Twentieth Century"/>
                <a:sym typeface="Twentieth Century"/>
              </a:endParaRPr>
            </a:p>
          </p:txBody>
        </p:sp>
        <p:sp>
          <p:nvSpPr>
            <p:cNvPr id="240" name="Google Shape;240;p5"/>
            <p:cNvSpPr/>
            <p:nvPr/>
          </p:nvSpPr>
          <p:spPr>
            <a:xfrm>
              <a:off x="4493325" y="3951899"/>
              <a:ext cx="1862806" cy="1862806"/>
            </a:xfrm>
            <a:custGeom>
              <a:rect b="b" l="l" r="r" t="t"/>
              <a:pathLst>
                <a:path extrusionOk="0" h="1862807" w="1862807">
                  <a:moveTo>
                    <a:pt x="0" y="931404"/>
                  </a:moveTo>
                  <a:cubicBezTo>
                    <a:pt x="0" y="417004"/>
                    <a:pt x="417004" y="0"/>
                    <a:pt x="931404" y="0"/>
                  </a:cubicBezTo>
                  <a:cubicBezTo>
                    <a:pt x="1445804" y="0"/>
                    <a:pt x="1862808" y="417004"/>
                    <a:pt x="1862808" y="931404"/>
                  </a:cubicBezTo>
                  <a:cubicBezTo>
                    <a:pt x="1862808" y="1445804"/>
                    <a:pt x="1445804" y="1862808"/>
                    <a:pt x="931404" y="1862808"/>
                  </a:cubicBezTo>
                  <a:cubicBezTo>
                    <a:pt x="417004" y="1862808"/>
                    <a:pt x="0" y="1445804"/>
                    <a:pt x="0" y="931404"/>
                  </a:cubicBezTo>
                  <a:close/>
                </a:path>
              </a:pathLst>
            </a:custGeom>
            <a:gradFill>
              <a:gsLst>
                <a:gs pos="0">
                  <a:srgbClr val="7AD086"/>
                </a:gs>
                <a:gs pos="100000">
                  <a:srgbClr val="59C76A"/>
                </a:gs>
              </a:gsLst>
              <a:lin ang="5400000" scaled="0"/>
            </a:gradFill>
            <a:ln>
              <a:noFill/>
            </a:ln>
            <a:effectLst>
              <a:outerShdw algn="tl" dir="5400000" dist="25402">
                <a:srgbClr val="000000">
                  <a:alpha val="27843"/>
                </a:srgbClr>
              </a:outerShdw>
            </a:effectLst>
          </p:spPr>
          <p:txBody>
            <a:bodyPr anchorCtr="1" anchor="ctr" bIns="288025" lIns="288025" spcFirstLastPara="1" rIns="288025" wrap="square" tIns="288025">
              <a:noAutofit/>
            </a:bodyPr>
            <a:lstStyle/>
            <a:p>
              <a:pPr indent="0" lvl="0" marL="0" marR="0" rtl="0" algn="ctr">
                <a:lnSpc>
                  <a:spcPct val="9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FFFFFF"/>
                </a:buClr>
                <a:buSzPts val="1200"/>
                <a:buFont typeface="Twentieth Century"/>
                <a:buNone/>
              </a:pPr>
              <a:r>
                <a:rPr b="1" i="0" lang="it-IT" sz="1200" u="none" cap="none" strike="noStrike">
                  <a:solidFill>
                    <a:srgbClr val="FFFFFF"/>
                  </a:solidFill>
                  <a:latin typeface="Twentieth Century"/>
                  <a:ea typeface="Twentieth Century"/>
                  <a:cs typeface="Twentieth Century"/>
                  <a:sym typeface="Twentieth Century"/>
                </a:rPr>
                <a:t>ABBIAMO AGGIUNTO L’ALCOOL</a:t>
              </a:r>
              <a:endParaRPr/>
            </a:p>
          </p:txBody>
        </p:sp>
        <p:sp>
          <p:nvSpPr>
            <p:cNvPr id="241" name="Google Shape;241;p5"/>
            <p:cNvSpPr/>
            <p:nvPr/>
          </p:nvSpPr>
          <p:spPr>
            <a:xfrm>
              <a:off x="6734894" y="4568945"/>
              <a:ext cx="912470" cy="628695"/>
            </a:xfrm>
            <a:custGeom>
              <a:rect b="b" l="l" r="r" t="t"/>
              <a:pathLst>
                <a:path extrusionOk="0" h="628697" w="912474">
                  <a:moveTo>
                    <a:pt x="0" y="125739"/>
                  </a:moveTo>
                  <a:lnTo>
                    <a:pt x="598126" y="125739"/>
                  </a:lnTo>
                  <a:lnTo>
                    <a:pt x="598126" y="0"/>
                  </a:lnTo>
                  <a:lnTo>
                    <a:pt x="912474" y="314349"/>
                  </a:lnTo>
                  <a:lnTo>
                    <a:pt x="598126" y="628697"/>
                  </a:lnTo>
                  <a:lnTo>
                    <a:pt x="598126" y="502958"/>
                  </a:lnTo>
                  <a:lnTo>
                    <a:pt x="0" y="502958"/>
                  </a:lnTo>
                  <a:lnTo>
                    <a:pt x="0" y="125739"/>
                  </a:lnTo>
                  <a:close/>
                </a:path>
              </a:pathLst>
            </a:custGeom>
            <a:solidFill>
              <a:srgbClr val="51C564"/>
            </a:solidFill>
            <a:ln>
              <a:noFill/>
            </a:ln>
            <a:effectLst>
              <a:outerShdw algn="tl" dir="5400000" dist="25402">
                <a:srgbClr val="000000">
                  <a:alpha val="27843"/>
                </a:srgbClr>
              </a:outerShdw>
            </a:effectLst>
          </p:spPr>
          <p:txBody>
            <a:bodyPr anchorCtr="1" anchor="ctr" bIns="125725" lIns="0" spcFirstLastPara="1" rIns="188600" wrap="square" tIns="125725">
              <a:noAutofit/>
            </a:bodyPr>
            <a:lstStyle/>
            <a:p>
              <a:pPr indent="0" lvl="0" marL="0" marR="0" rtl="0" algn="ctr">
                <a:lnSpc>
                  <a:spcPct val="9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000"/>
                <a:buFont typeface="Calibri"/>
                <a:buNone/>
              </a:pPr>
              <a:r>
                <a:t/>
              </a:r>
              <a:endParaRPr b="1" i="0" sz="1000" u="none" cap="none" strike="noStrike">
                <a:solidFill>
                  <a:srgbClr val="000000"/>
                </a:solidFill>
                <a:latin typeface="Twentieth Century"/>
                <a:ea typeface="Twentieth Century"/>
                <a:cs typeface="Twentieth Century"/>
                <a:sym typeface="Twentieth Century"/>
              </a:endParaRPr>
            </a:p>
          </p:txBody>
        </p:sp>
        <p:sp>
          <p:nvSpPr>
            <p:cNvPr id="242" name="Google Shape;242;p5"/>
            <p:cNvSpPr/>
            <p:nvPr/>
          </p:nvSpPr>
          <p:spPr>
            <a:xfrm>
              <a:off x="8077782" y="3951899"/>
              <a:ext cx="1862806" cy="1862806"/>
            </a:xfrm>
            <a:custGeom>
              <a:rect b="b" l="l" r="r" t="t"/>
              <a:pathLst>
                <a:path extrusionOk="0" h="1862807" w="1862807">
                  <a:moveTo>
                    <a:pt x="0" y="931404"/>
                  </a:moveTo>
                  <a:cubicBezTo>
                    <a:pt x="0" y="417004"/>
                    <a:pt x="417004" y="0"/>
                    <a:pt x="931404" y="0"/>
                  </a:cubicBezTo>
                  <a:cubicBezTo>
                    <a:pt x="1445804" y="0"/>
                    <a:pt x="1862808" y="417004"/>
                    <a:pt x="1862808" y="931404"/>
                  </a:cubicBezTo>
                  <a:cubicBezTo>
                    <a:pt x="1862808" y="1445804"/>
                    <a:pt x="1445804" y="1862808"/>
                    <a:pt x="931404" y="1862808"/>
                  </a:cubicBezTo>
                  <a:cubicBezTo>
                    <a:pt x="417004" y="1862808"/>
                    <a:pt x="0" y="1445804"/>
                    <a:pt x="0" y="931404"/>
                  </a:cubicBezTo>
                  <a:close/>
                </a:path>
              </a:pathLst>
            </a:custGeom>
            <a:gradFill>
              <a:gsLst>
                <a:gs pos="0">
                  <a:srgbClr val="9ECC7D"/>
                </a:gs>
                <a:gs pos="100000">
                  <a:srgbClr val="8AC35F"/>
                </a:gs>
              </a:gsLst>
              <a:lin ang="5400000" scaled="0"/>
            </a:gradFill>
            <a:ln>
              <a:noFill/>
            </a:ln>
            <a:effectLst>
              <a:outerShdw algn="tl" dir="5400000" dist="25402">
                <a:srgbClr val="000000">
                  <a:alpha val="27843"/>
                </a:srgbClr>
              </a:outerShdw>
            </a:effectLst>
          </p:spPr>
          <p:txBody>
            <a:bodyPr anchorCtr="1" anchor="ctr" bIns="288025" lIns="288025" spcFirstLastPara="1" rIns="288025" wrap="square" tIns="288025">
              <a:noAutofit/>
            </a:bodyPr>
            <a:lstStyle/>
            <a:p>
              <a:pPr indent="0" lvl="0" marL="0" marR="0" rtl="0" algn="ctr">
                <a:lnSpc>
                  <a:spcPct val="9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FFFFFF"/>
                </a:buClr>
                <a:buSzPts val="1200"/>
                <a:buFont typeface="Twentieth Century"/>
                <a:buNone/>
              </a:pPr>
              <a:r>
                <a:rPr b="1" i="0" lang="it-IT" sz="1200" u="none" cap="none" strike="noStrike">
                  <a:solidFill>
                    <a:srgbClr val="FFFFFF"/>
                  </a:solidFill>
                  <a:latin typeface="Twentieth Century"/>
                  <a:ea typeface="Twentieth Century"/>
                  <a:cs typeface="Twentieth Century"/>
                  <a:sym typeface="Twentieth Century"/>
                </a:rPr>
                <a:t>IL RESTO LO HA FATTO LA SCIENZA</a:t>
              </a:r>
              <a:endParaRPr/>
            </a:p>
          </p:txBody>
        </p:sp>
        <p:sp>
          <p:nvSpPr>
            <p:cNvPr id="243" name="Google Shape;243;p5"/>
            <p:cNvSpPr/>
            <p:nvPr/>
          </p:nvSpPr>
          <p:spPr>
            <a:xfrm rot="10799991">
              <a:off x="10227738" y="4631792"/>
              <a:ext cx="875446" cy="597478"/>
            </a:xfrm>
            <a:custGeom>
              <a:rect b="b" l="l" r="r" t="t"/>
              <a:pathLst>
                <a:path extrusionOk="0" h="597482" w="875450">
                  <a:moveTo>
                    <a:pt x="875450" y="477986"/>
                  </a:moveTo>
                  <a:lnTo>
                    <a:pt x="298741" y="477986"/>
                  </a:lnTo>
                  <a:lnTo>
                    <a:pt x="298741" y="597482"/>
                  </a:lnTo>
                  <a:lnTo>
                    <a:pt x="0" y="298741"/>
                  </a:lnTo>
                  <a:lnTo>
                    <a:pt x="298741" y="0"/>
                  </a:lnTo>
                  <a:lnTo>
                    <a:pt x="298741" y="119496"/>
                  </a:lnTo>
                  <a:lnTo>
                    <a:pt x="875450" y="119496"/>
                  </a:lnTo>
                  <a:lnTo>
                    <a:pt x="875450" y="477986"/>
                  </a:lnTo>
                  <a:close/>
                </a:path>
              </a:pathLst>
            </a:custGeom>
            <a:solidFill>
              <a:srgbClr val="86C157"/>
            </a:solidFill>
            <a:ln>
              <a:noFill/>
            </a:ln>
            <a:effectLst>
              <a:outerShdw algn="tl" dir="5400000" dist="25402">
                <a:srgbClr val="000000">
                  <a:alpha val="27843"/>
                </a:srgbClr>
              </a:outerShdw>
            </a:effectLst>
          </p:spPr>
          <p:txBody>
            <a:bodyPr anchorCtr="1" anchor="ctr" bIns="119475" lIns="179225" spcFirstLastPara="1" rIns="0" wrap="square" tIns="119475">
              <a:noAutofit/>
            </a:bodyPr>
            <a:lstStyle/>
            <a:p>
              <a:pPr indent="0" lvl="0" marL="0" marR="0" rtl="0" algn="ctr">
                <a:lnSpc>
                  <a:spcPct val="9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2800"/>
                <a:buFont typeface="Calibri"/>
                <a:buNone/>
              </a:pPr>
              <a:r>
                <a:t/>
              </a:r>
              <a:endParaRPr b="0" i="0" sz="2800" u="none" cap="none" strike="noStrike">
                <a:solidFill>
                  <a:srgbClr val="FFFFFF"/>
                </a:solidFill>
                <a:latin typeface="Twentieth Century"/>
                <a:ea typeface="Twentieth Century"/>
                <a:cs typeface="Twentieth Century"/>
                <a:sym typeface="Twentieth Century"/>
              </a:endParaRPr>
            </a:p>
          </p:txBody>
        </p:sp>
      </p:grpSp>
      <p:sp>
        <p:nvSpPr>
          <p:cNvPr id="244" name="Google Shape;244;p5"/>
          <p:cNvSpPr txBox="1"/>
          <p:nvPr/>
        </p:nvSpPr>
        <p:spPr>
          <a:xfrm>
            <a:off x="8671392" y="5044607"/>
            <a:ext cx="184727" cy="369335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sp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Calibri"/>
              <a:buNone/>
            </a:pPr>
            <a:r>
              <a:t/>
            </a:r>
            <a:endParaRPr b="0" i="0" sz="1800" u="none" cap="none" strike="noStrike">
              <a:solidFill>
                <a:srgbClr val="000000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gradFill>
          <a:gsLst>
            <a:gs pos="0">
              <a:srgbClr val="FFFFFF"/>
            </a:gs>
            <a:gs pos="100000">
              <a:srgbClr val="B8B8B8"/>
            </a:gs>
          </a:gsLst>
          <a:lin ang="5400000" scaled="0"/>
        </a:gradFill>
      </p:bgPr>
    </p:bg>
    <p:spTree>
      <p:nvGrpSpPr>
        <p:cNvPr id="249" name="Shape 2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50" name="Google Shape;250;p6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0" y="0"/>
            <a:ext cx="12192006" cy="6858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251" name="Google Shape;251;p6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0" y="0"/>
            <a:ext cx="1219199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252" name="Google Shape;252;p6"/>
          <p:cNvSpPr/>
          <p:nvPr/>
        </p:nvSpPr>
        <p:spPr>
          <a:xfrm>
            <a:off x="0" y="0"/>
            <a:ext cx="12191996" cy="6858000"/>
          </a:xfrm>
          <a:prstGeom prst="rect">
            <a:avLst/>
          </a:prstGeom>
          <a:gradFill>
            <a:gsLst>
              <a:gs pos="0">
                <a:srgbClr val="FFFFFF"/>
              </a:gs>
              <a:gs pos="100000">
                <a:srgbClr val="B8B8B8"/>
              </a:gs>
            </a:gsLst>
            <a:lin ang="5400000" scaled="0"/>
          </a:gradFill>
          <a:ln>
            <a:noFill/>
          </a:ln>
        </p:spPr>
        <p:txBody>
          <a:bodyPr anchorCtr="1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Calibri"/>
              <a:buNone/>
            </a:pPr>
            <a:r>
              <a:t/>
            </a:r>
            <a:endParaRPr b="0" i="0" sz="1800" u="none" cap="none" strike="noStrike">
              <a:solidFill>
                <a:srgbClr val="FFFFFF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  <p:pic>
        <p:nvPicPr>
          <p:cNvPr id="253" name="Google Shape;253;p6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0" y="130631"/>
            <a:ext cx="1219200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254" name="Google Shape;254;p6"/>
          <p:cNvSpPr/>
          <p:nvPr/>
        </p:nvSpPr>
        <p:spPr>
          <a:xfrm>
            <a:off x="6933063" y="0"/>
            <a:ext cx="81308" cy="6858000"/>
          </a:xfrm>
          <a:prstGeom prst="rect">
            <a:avLst/>
          </a:prstGeom>
          <a:gradFill>
            <a:gsLst>
              <a:gs pos="0">
                <a:srgbClr val="BBBBBB"/>
              </a:gs>
              <a:gs pos="100000">
                <a:srgbClr val="8A8A8A"/>
              </a:gs>
            </a:gsLst>
            <a:lin ang="0" scaled="0"/>
          </a:gradFill>
          <a:ln>
            <a:noFill/>
          </a:ln>
        </p:spPr>
        <p:txBody>
          <a:bodyPr anchorCtr="1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Calibri"/>
              <a:buNone/>
            </a:pPr>
            <a:r>
              <a:t/>
            </a:r>
            <a:endParaRPr b="0" i="0" sz="1800" u="none" cap="none" strike="noStrike">
              <a:solidFill>
                <a:srgbClr val="FFFFFF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  <p:pic>
        <p:nvPicPr>
          <p:cNvPr id="255" name="Google Shape;255;p6"/>
          <p:cNvPicPr preferRelativeResize="0"/>
          <p:nvPr/>
        </p:nvPicPr>
        <p:blipFill rotWithShape="1">
          <a:blip r:embed="rId5">
            <a:alphaModFix/>
          </a:blip>
          <a:srcRect b="0" l="0" r="0" t="0"/>
          <a:stretch/>
        </p:blipFill>
        <p:spPr>
          <a:xfrm>
            <a:off x="8860" y="0"/>
            <a:ext cx="1219199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256" name="Google Shape;256;p6"/>
          <p:cNvSpPr txBox="1"/>
          <p:nvPr>
            <p:ph type="title"/>
          </p:nvPr>
        </p:nvSpPr>
        <p:spPr>
          <a:xfrm>
            <a:off x="7749265" y="-1065230"/>
            <a:ext cx="3707846" cy="2730498"/>
          </a:xfrm>
          <a:prstGeom prst="rect">
            <a:avLst/>
          </a:prstGeom>
          <a:noFill/>
          <a:ln>
            <a:noFill/>
          </a:ln>
        </p:spPr>
        <p:txBody>
          <a:bodyPr anchorCtr="1" anchor="b" bIns="45700" lIns="91425" spcFirstLastPara="1" rIns="91425" wrap="square" tIns="45700">
            <a:normAutofit/>
          </a:bodyPr>
          <a:lstStyle/>
          <a:p>
            <a:pPr indent="0" lvl="0" marL="0" rt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595959"/>
              </a:buClr>
              <a:buSzPts val="4400"/>
              <a:buFont typeface="Twentieth Century"/>
              <a:buNone/>
            </a:pPr>
            <a:r>
              <a:rPr lang="it-IT" sz="4400">
                <a:solidFill>
                  <a:srgbClr val="595959"/>
                </a:solidFill>
              </a:rPr>
              <a:t>ESPERIMENTO RIUSCITO!</a:t>
            </a:r>
            <a:endParaRPr/>
          </a:p>
        </p:txBody>
      </p:sp>
      <p:sp>
        <p:nvSpPr>
          <p:cNvPr id="257" name="Google Shape;257;p6"/>
          <p:cNvSpPr txBox="1"/>
          <p:nvPr>
            <p:ph idx="1" type="body"/>
          </p:nvPr>
        </p:nvSpPr>
        <p:spPr>
          <a:xfrm>
            <a:off x="7319525" y="1980078"/>
            <a:ext cx="4404683" cy="2897834"/>
          </a:xfrm>
          <a:prstGeom prst="rect">
            <a:avLst/>
          </a:prstGeom>
          <a:noFill/>
          <a:ln>
            <a:noFill/>
          </a:ln>
        </p:spPr>
        <p:txBody>
          <a:bodyPr anchorCtr="1" anchor="t" bIns="45700" lIns="91425" spcFirstLastPara="1" rIns="91425" wrap="square" tIns="45700">
            <a:normAutofit/>
          </a:bodyPr>
          <a:lstStyle/>
          <a:p>
            <a:pPr indent="0" lvl="0" marL="0" rtl="0" algn="ctr">
              <a:lnSpc>
                <a:spcPct val="120000"/>
              </a:lnSpc>
              <a:spcBef>
                <a:spcPts val="0"/>
              </a:spcBef>
              <a:spcAft>
                <a:spcPts val="0"/>
              </a:spcAft>
              <a:buSzPts val="2000"/>
              <a:buNone/>
            </a:pPr>
            <a:r>
              <a:rPr lang="it-IT" sz="2000">
                <a:solidFill>
                  <a:srgbClr val="7F7F7F"/>
                </a:solidFill>
              </a:rPr>
              <a:t>PIAN PIANO È COMPARSO IL DNA DEL KIWI!</a:t>
            </a:r>
            <a:endParaRPr/>
          </a:p>
          <a:p>
            <a:pPr indent="0" lvl="0" marL="0" rtl="0" algn="ctr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SzPts val="2000"/>
              <a:buNone/>
            </a:pPr>
            <a:r>
              <a:rPr lang="it-IT" sz="2000">
                <a:solidFill>
                  <a:srgbClr val="7F7F7F"/>
                </a:solidFill>
              </a:rPr>
              <a:t>ABBIAMO AVUTO LA DIMOSTRAZIONE CHE IL DNA È PROPRIO COME LO AVEVAMO STUDIATO: ELICOIDALE E FILAMENTOSO.</a:t>
            </a:r>
            <a:endParaRPr/>
          </a:p>
          <a:p>
            <a:pPr indent="0" lvl="0" marL="0" rtl="0" algn="ctr">
              <a:lnSpc>
                <a:spcPct val="120000"/>
              </a:lnSpc>
              <a:spcBef>
                <a:spcPts val="100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 sz="1100">
              <a:solidFill>
                <a:srgbClr val="7F7F7F"/>
              </a:solidFill>
            </a:endParaRPr>
          </a:p>
        </p:txBody>
      </p:sp>
      <p:pic>
        <p:nvPicPr>
          <p:cNvPr descr="Visualizza immagine di origine" id="258" name="Google Shape;258;p6"/>
          <p:cNvPicPr preferRelativeResize="0"/>
          <p:nvPr/>
        </p:nvPicPr>
        <p:blipFill rotWithShape="1">
          <a:blip r:embed="rId6">
            <a:alphaModFix/>
          </a:blip>
          <a:srcRect b="0" l="0" r="0" t="0"/>
          <a:stretch/>
        </p:blipFill>
        <p:spPr>
          <a:xfrm>
            <a:off x="-31775" y="933254"/>
            <a:ext cx="6964838" cy="5392134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gradFill>
          <a:gsLst>
            <a:gs pos="0">
              <a:srgbClr val="FFFFFF"/>
            </a:gs>
            <a:gs pos="100000">
              <a:srgbClr val="B8B8B8"/>
            </a:gs>
          </a:gsLst>
          <a:lin ang="5400000" scaled="0"/>
        </a:gradFill>
      </p:bgPr>
    </p:bg>
    <p:spTree>
      <p:nvGrpSpPr>
        <p:cNvPr id="263" name="Shape 26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4" name="Google Shape;264;p7"/>
          <p:cNvSpPr/>
          <p:nvPr/>
        </p:nvSpPr>
        <p:spPr>
          <a:xfrm>
            <a:off x="0" y="0"/>
            <a:ext cx="12191996" cy="6858000"/>
          </a:xfrm>
          <a:prstGeom prst="rect">
            <a:avLst/>
          </a:prstGeom>
          <a:gradFill>
            <a:gsLst>
              <a:gs pos="0">
                <a:srgbClr val="FFFFFF"/>
              </a:gs>
              <a:gs pos="100000">
                <a:srgbClr val="B8B8B8"/>
              </a:gs>
            </a:gsLst>
            <a:lin ang="5400000" scaled="0"/>
          </a:gradFill>
          <a:ln>
            <a:noFill/>
          </a:ln>
        </p:spPr>
        <p:txBody>
          <a:bodyPr anchorCtr="1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Calibri"/>
              <a:buNone/>
            </a:pPr>
            <a:r>
              <a:t/>
            </a:r>
            <a:endParaRPr b="0" i="0" sz="1800" u="none" cap="none" strike="noStrike">
              <a:solidFill>
                <a:srgbClr val="FFFFFF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  <p:pic>
        <p:nvPicPr>
          <p:cNvPr id="265" name="Google Shape;265;p7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0" y="0"/>
            <a:ext cx="1219200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266" name="Google Shape;266;p7"/>
          <p:cNvSpPr/>
          <p:nvPr/>
        </p:nvSpPr>
        <p:spPr>
          <a:xfrm>
            <a:off x="7275963" y="0"/>
            <a:ext cx="81308" cy="6858000"/>
          </a:xfrm>
          <a:prstGeom prst="rect">
            <a:avLst/>
          </a:prstGeom>
          <a:gradFill>
            <a:gsLst>
              <a:gs pos="0">
                <a:srgbClr val="BBBBBB"/>
              </a:gs>
              <a:gs pos="100000">
                <a:srgbClr val="8A8A8A"/>
              </a:gs>
            </a:gsLst>
            <a:lin ang="0" scaled="0"/>
          </a:gradFill>
          <a:ln>
            <a:noFill/>
          </a:ln>
        </p:spPr>
        <p:txBody>
          <a:bodyPr anchorCtr="1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Calibri"/>
              <a:buNone/>
            </a:pPr>
            <a:r>
              <a:t/>
            </a:r>
            <a:endParaRPr b="0" i="0" sz="1800" u="none" cap="none" strike="noStrike">
              <a:solidFill>
                <a:srgbClr val="FFFFFF"/>
              </a:solidFill>
              <a:latin typeface="Twentieth Century"/>
              <a:ea typeface="Twentieth Century"/>
              <a:cs typeface="Twentieth Century"/>
              <a:sym typeface="Twentieth Century"/>
            </a:endParaRPr>
          </a:p>
        </p:txBody>
      </p:sp>
      <p:pic>
        <p:nvPicPr>
          <p:cNvPr descr="Capsula di Petri" id="267" name="Google Shape;267;p7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7357271" y="9"/>
            <a:ext cx="4834725" cy="6857990"/>
          </a:xfrm>
          <a:prstGeom prst="rect">
            <a:avLst/>
          </a:prstGeom>
          <a:noFill/>
          <a:ln>
            <a:noFill/>
          </a:ln>
        </p:spPr>
      </p:pic>
      <p:pic>
        <p:nvPicPr>
          <p:cNvPr id="268" name="Google Shape;268;p7"/>
          <p:cNvPicPr preferRelativeResize="0"/>
          <p:nvPr/>
        </p:nvPicPr>
        <p:blipFill rotWithShape="1">
          <a:blip r:embed="rId5">
            <a:alphaModFix/>
          </a:blip>
          <a:srcRect b="0" l="0" r="0" t="0"/>
          <a:stretch/>
        </p:blipFill>
        <p:spPr>
          <a:xfrm>
            <a:off x="0" y="0"/>
            <a:ext cx="12191996" cy="6858000"/>
          </a:xfrm>
          <a:prstGeom prst="rect">
            <a:avLst/>
          </a:prstGeom>
          <a:noFill/>
          <a:ln>
            <a:noFill/>
          </a:ln>
        </p:spPr>
      </p:pic>
      <p:sp>
        <p:nvSpPr>
          <p:cNvPr id="269" name="Google Shape;269;p7"/>
          <p:cNvSpPr txBox="1"/>
          <p:nvPr>
            <p:ph type="ctrTitle"/>
          </p:nvPr>
        </p:nvSpPr>
        <p:spPr>
          <a:xfrm>
            <a:off x="1188463" y="1677119"/>
            <a:ext cx="5280029" cy="2730498"/>
          </a:xfrm>
          <a:prstGeom prst="rect">
            <a:avLst/>
          </a:prstGeom>
          <a:noFill/>
          <a:ln>
            <a:noFill/>
          </a:ln>
        </p:spPr>
        <p:txBody>
          <a:bodyPr anchorCtr="1" anchor="b" bIns="45700" lIns="91425" spcFirstLastPara="1" rIns="91425" wrap="square" tIns="45700">
            <a:noAutofit/>
          </a:bodyPr>
          <a:lstStyle/>
          <a:p>
            <a:pPr indent="0" lvl="0" marL="0" rt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595959"/>
              </a:buClr>
              <a:buSzPts val="4400"/>
              <a:buFont typeface="Twentieth Century"/>
              <a:buNone/>
            </a:pPr>
            <a:r>
              <a:rPr lang="it-IT" sz="4400">
                <a:solidFill>
                  <a:srgbClr val="595959"/>
                </a:solidFill>
              </a:rPr>
              <a:t>LA SETTIMANA DELLA SCIENZA È STATA PROPRIO UNA BELLA ED EMOZIONANTE ESPERIENZA!</a:t>
            </a:r>
            <a:endParaRPr/>
          </a:p>
        </p:txBody>
      </p:sp>
      <p:sp>
        <p:nvSpPr>
          <p:cNvPr id="270" name="Google Shape;270;p7"/>
          <p:cNvSpPr txBox="1"/>
          <p:nvPr>
            <p:ph idx="1" type="subTitle"/>
          </p:nvPr>
        </p:nvSpPr>
        <p:spPr>
          <a:xfrm>
            <a:off x="997967" y="4800600"/>
            <a:ext cx="5280029" cy="1371600"/>
          </a:xfrm>
          <a:prstGeom prst="rect">
            <a:avLst/>
          </a:prstGeom>
          <a:noFill/>
          <a:ln>
            <a:noFill/>
          </a:ln>
        </p:spPr>
        <p:txBody>
          <a:bodyPr anchorCtr="1" anchor="t" bIns="45700" lIns="91425" spcFirstLastPara="1" rIns="91425" wrap="square" tIns="45700">
            <a:normAutofit/>
          </a:bodyPr>
          <a:lstStyle/>
          <a:p>
            <a:pPr indent="0" lvl="0" mar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200"/>
              <a:buNone/>
            </a:pPr>
            <a:r>
              <a:rPr lang="it-IT"/>
              <a:t>SANTIAGO C.</a:t>
            </a:r>
            <a:endParaRPr/>
          </a:p>
          <a:p>
            <a:pPr indent="0" lvl="0" marL="0" rtl="0" algn="ctr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SzPts val="2200"/>
              <a:buNone/>
            </a:pPr>
            <a:r>
              <a:rPr lang="it-IT"/>
              <a:t>PIETRO C. </a:t>
            </a:r>
            <a:endParaRPr/>
          </a:p>
          <a:p>
            <a:pPr indent="0" lvl="0" marL="0" rtl="0" algn="ctr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SzPts val="2200"/>
              <a:buNone/>
            </a:pPr>
            <a:r>
              <a:rPr lang="it-IT"/>
              <a:t>AMED N.</a:t>
            </a:r>
            <a:endParaRPr/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xmlns:r="http://schemas.openxmlformats.org/officeDocument/2006/relationships" name="Goccia">
  <a:themeElements>
    <a:clrScheme name="Office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ppt/theme/theme2.xml><?xml version="1.0" encoding="utf-8"?>
<a:theme xmlns:a="http://schemas.openxmlformats.org/drawingml/2006/main" xmlns:r="http://schemas.openxmlformats.org/officeDocument/2006/relationships" name="Tema di Office">
  <a:themeElements>
    <a:clrScheme name="Office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terms:created xsi:type="dcterms:W3CDTF">2022-05-18T16:11:36Z</dcterms:created>
  <dc:creator>Matteo Calesini</dc:creator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0x01010079F111ED35F8CC479449609E8A0923A6</vt:lpwstr>
  </property>
</Properties>
</file>