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9.xml"/>
  <Override ContentType="application/vnd.openxmlformats-officedocument.presentationml.slide+xml" PartName="/ppt/slides/slide5.xml"/>
  <Override ContentType="application/vnd.openxmlformats-officedocument.presentationml.slide+xml" PartName="/ppt/slides/slide8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59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</p:sldIdLst>
  <p:sldSz cy="5143500" cx="9144000"/>
  <p:notesSz cx="6858000" cy="9144000"/>
  <p:embeddedFontLst>
    <p:embeddedFont>
      <p:font typeface="Lobster"/>
      <p:regular r:id="rId15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5" Type="http://schemas.openxmlformats.org/officeDocument/2006/relationships/font" Target="fonts/Lobster-regular.fntdata"/><Relationship Id="rId14" Type="http://schemas.openxmlformats.org/officeDocument/2006/relationships/slide" Target="slides/slide9.xml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7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g114136a9023_0_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9" name="Google Shape;59;g114136a9023_0_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2" name="Shape 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Google Shape;63;g114136a9023_0_5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" name="Google Shape;64;g114136a9023_0_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7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g128cd2113cc_0_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9" name="Google Shape;69;g128cd2113cc_0_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6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Google Shape;77;g128facb068b_0_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8" name="Google Shape;78;g128facb068b_0_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3" name="Shape 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Google Shape;84;g128cd2113cc_0_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5" name="Google Shape;85;g128cd2113cc_0_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g117d4d5e789_0_1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" name="Google Shape;93;g117d4d5e789_0_1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g117d4d5e789_0_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8" name="Google Shape;98;g117d4d5e789_0_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g117d4d5e789_0_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3" name="Google Shape;103;g117d4d5e789_0_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11" name="Google Shape;11;p2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12" name="Google Shape;12;p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5" name="Google Shape;15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8" name="Google Shape;18;p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9" name="Google Shape;19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2" name="Google Shape;22;p5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3" name="Google Shape;23;p5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4" name="Google Shape;24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7" name="Google Shape;27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30" name="Google Shape;30;p7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1" name="Google Shape;31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34" name="Google Shape;34;p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35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" name="Google Shape;37;p9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38" name="Google Shape;38;p9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39" name="Google Shape;39;p9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0" name="Google Shape;40;p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43" name="Google Shape;43;p1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7" name="Google Shape;47;p1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48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2" Type="http://schemas.openxmlformats.org/officeDocument/2006/relationships/theme" Target="../theme/theme1.xml"/><Relationship Id="rId9" Type="http://schemas.openxmlformats.org/officeDocument/2006/relationships/slideLayout" Target="../slideLayouts/slideLayout9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indent="-317500" lvl="1" marL="914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indent="-317500" lvl="2" marL="1371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indent="-317500" lvl="3" marL="1828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indent="-317500" lvl="4" marL="22860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indent="-317500" lvl="5" marL="2743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indent="-317500" lvl="6" marL="3200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indent="-317500" lvl="7" marL="3657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indent="-317500" lvl="8" marL="4114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1.jp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2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4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7.png"/><Relationship Id="rId4" Type="http://schemas.openxmlformats.org/officeDocument/2006/relationships/image" Target="../media/image13.jpg"/><Relationship Id="rId5" Type="http://schemas.openxmlformats.org/officeDocument/2006/relationships/image" Target="../media/image16.jpg"/><Relationship Id="rId6" Type="http://schemas.openxmlformats.org/officeDocument/2006/relationships/image" Target="../media/image14.jp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5.jpg"/><Relationship Id="rId4" Type="http://schemas.openxmlformats.org/officeDocument/2006/relationships/image" Target="../media/image3.jpg"/><Relationship Id="rId5" Type="http://schemas.openxmlformats.org/officeDocument/2006/relationships/image" Target="../media/image10.jp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6.xml"/><Relationship Id="rId3" Type="http://schemas.openxmlformats.org/officeDocument/2006/relationships/hyperlink" Target="http://drive.google.com/file/d/1p0zxikj7vg6P8bQrpFa4A5ebFUFONJRQ/view" TargetMode="External"/><Relationship Id="rId4" Type="http://schemas.openxmlformats.org/officeDocument/2006/relationships/image" Target="../media/image1.jpg"/><Relationship Id="rId5" Type="http://schemas.openxmlformats.org/officeDocument/2006/relationships/image" Target="../media/image12.jpg"/><Relationship Id="rId6" Type="http://schemas.openxmlformats.org/officeDocument/2006/relationships/image" Target="../media/image15.jpg"/><Relationship Id="rId7" Type="http://schemas.openxmlformats.org/officeDocument/2006/relationships/image" Target="../media/image6.jp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8.png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9.png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1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7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" name="Google Shape;54;p13"/>
          <p:cNvPicPr preferRelativeResize="0"/>
          <p:nvPr/>
        </p:nvPicPr>
        <p:blipFill rotWithShape="1">
          <a:blip r:embed="rId3">
            <a:alphaModFix/>
          </a:blip>
          <a:srcRect b="0" l="6820" r="0" t="0"/>
          <a:stretch/>
        </p:blipFill>
        <p:spPr>
          <a:xfrm>
            <a:off x="153925" y="1158750"/>
            <a:ext cx="6220227" cy="3754874"/>
          </a:xfrm>
          <a:prstGeom prst="rect">
            <a:avLst/>
          </a:prstGeom>
          <a:noFill/>
          <a:ln>
            <a:noFill/>
          </a:ln>
        </p:spPr>
      </p:pic>
      <p:sp>
        <p:nvSpPr>
          <p:cNvPr id="55" name="Google Shape;55;p13"/>
          <p:cNvSpPr txBox="1"/>
          <p:nvPr/>
        </p:nvSpPr>
        <p:spPr>
          <a:xfrm>
            <a:off x="3297525" y="173550"/>
            <a:ext cx="5774700" cy="985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i="1" lang="it" sz="2000"/>
              <a:t>Settimana della scienza 2022</a:t>
            </a:r>
            <a:endParaRPr b="1" i="1" sz="2000"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i="1" lang="it" sz="1600"/>
              <a:t>Classe 1^C Scuola Secondaria di I grado</a:t>
            </a:r>
            <a:endParaRPr b="1" i="1" sz="1600"/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i="1" lang="it" sz="1600"/>
              <a:t>Istituto Comprensivo Toscanini - Casorate Sempione (VA)</a:t>
            </a:r>
            <a:endParaRPr b="1" i="1" sz="1600"/>
          </a:p>
        </p:txBody>
      </p:sp>
      <p:sp>
        <p:nvSpPr>
          <p:cNvPr id="56" name="Google Shape;56;p13"/>
          <p:cNvSpPr txBox="1"/>
          <p:nvPr/>
        </p:nvSpPr>
        <p:spPr>
          <a:xfrm>
            <a:off x="311700" y="2824200"/>
            <a:ext cx="8520600" cy="14811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it" sz="4380">
                <a:latin typeface="Lobster"/>
                <a:ea typeface="Lobster"/>
                <a:cs typeface="Lobster"/>
                <a:sym typeface="Lobster"/>
              </a:rPr>
              <a:t>Le immense isole di PLASTICA</a:t>
            </a:r>
            <a:endParaRPr b="1" sz="4380">
              <a:solidFill>
                <a:srgbClr val="000000"/>
              </a:solidFill>
              <a:latin typeface="Lobster"/>
              <a:ea typeface="Lobster"/>
              <a:cs typeface="Lobster"/>
              <a:sym typeface="Lobster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" name="Google Shape;61;p1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52399" y="1557479"/>
            <a:ext cx="8839201" cy="2028543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" name="Google Shape;66;p1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19472" y="152400"/>
            <a:ext cx="8105056" cy="4838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70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Google Shape;71;p1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274825" y="2463975"/>
            <a:ext cx="1946124" cy="2594826"/>
          </a:xfrm>
          <a:prstGeom prst="rect">
            <a:avLst/>
          </a:prstGeom>
          <a:noFill/>
          <a:ln>
            <a:noFill/>
          </a:ln>
        </p:spPr>
      </p:pic>
      <p:sp>
        <p:nvSpPr>
          <p:cNvPr id="72" name="Google Shape;72;p16"/>
          <p:cNvSpPr txBox="1"/>
          <p:nvPr/>
        </p:nvSpPr>
        <p:spPr>
          <a:xfrm>
            <a:off x="2428700" y="315750"/>
            <a:ext cx="6049800" cy="67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it" sz="1600"/>
              <a:t>Abbiamo realizzato un modellino della nostra Terra ed un cartellon</a:t>
            </a:r>
            <a:r>
              <a:rPr b="1" lang="it" sz="1600">
                <a:solidFill>
                  <a:schemeClr val="dk1"/>
                </a:solidFill>
              </a:rPr>
              <a:t>e, </a:t>
            </a:r>
            <a:r>
              <a:rPr b="1" lang="it" sz="1600">
                <a:solidFill>
                  <a:schemeClr val="dk1"/>
                </a:solidFill>
              </a:rPr>
              <a:t>mettendo </a:t>
            </a:r>
            <a:r>
              <a:rPr b="1" lang="it" sz="1600">
                <a:solidFill>
                  <a:srgbClr val="FF0000"/>
                </a:solidFill>
              </a:rPr>
              <a:t>in evidenza </a:t>
            </a:r>
            <a:r>
              <a:rPr b="1" lang="it" sz="1600">
                <a:solidFill>
                  <a:srgbClr val="FF0000"/>
                </a:solidFill>
              </a:rPr>
              <a:t>le isole di plastica</a:t>
            </a:r>
            <a:r>
              <a:rPr b="1" lang="it" sz="1600"/>
              <a:t>.</a:t>
            </a:r>
            <a:endParaRPr b="1" sz="1600"/>
          </a:p>
        </p:txBody>
      </p:sp>
      <p:pic>
        <p:nvPicPr>
          <p:cNvPr id="73" name="Google Shape;73;p1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06301" y="114475"/>
            <a:ext cx="1560649" cy="2080876"/>
          </a:xfrm>
          <a:prstGeom prst="rect">
            <a:avLst/>
          </a:prstGeom>
          <a:noFill/>
          <a:ln>
            <a:noFill/>
          </a:ln>
        </p:spPr>
      </p:pic>
      <p:pic>
        <p:nvPicPr>
          <p:cNvPr id="74" name="Google Shape;74;p16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536849" y="1554650"/>
            <a:ext cx="1874726" cy="2499625"/>
          </a:xfrm>
          <a:prstGeom prst="rect">
            <a:avLst/>
          </a:prstGeom>
          <a:noFill/>
          <a:ln>
            <a:noFill/>
          </a:ln>
        </p:spPr>
      </p:pic>
      <p:pic>
        <p:nvPicPr>
          <p:cNvPr id="75" name="Google Shape;75;p16"/>
          <p:cNvPicPr preferRelativeResize="0"/>
          <p:nvPr/>
        </p:nvPicPr>
        <p:blipFill rotWithShape="1">
          <a:blip r:embed="rId6">
            <a:alphaModFix/>
          </a:blip>
          <a:srcRect b="21426" l="0" r="0" t="0"/>
          <a:stretch/>
        </p:blipFill>
        <p:spPr>
          <a:xfrm>
            <a:off x="5373350" y="1022150"/>
            <a:ext cx="2976726" cy="31185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79" name="Shape 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0" name="Google Shape;80;p17"/>
          <p:cNvPicPr preferRelativeResize="0"/>
          <p:nvPr/>
        </p:nvPicPr>
        <p:blipFill rotWithShape="1">
          <a:blip r:embed="rId3">
            <a:alphaModFix/>
          </a:blip>
          <a:srcRect b="0" l="0" r="0" t="5979"/>
          <a:stretch/>
        </p:blipFill>
        <p:spPr>
          <a:xfrm>
            <a:off x="672238" y="297087"/>
            <a:ext cx="2721775" cy="4549326"/>
          </a:xfrm>
          <a:prstGeom prst="rect">
            <a:avLst/>
          </a:prstGeom>
          <a:noFill/>
          <a:ln>
            <a:noFill/>
          </a:ln>
        </p:spPr>
      </p:pic>
      <p:pic>
        <p:nvPicPr>
          <p:cNvPr id="81" name="Google Shape;81;p17"/>
          <p:cNvPicPr preferRelativeResize="0"/>
          <p:nvPr/>
        </p:nvPicPr>
        <p:blipFill rotWithShape="1">
          <a:blip r:embed="rId4">
            <a:alphaModFix/>
          </a:blip>
          <a:srcRect b="11196" l="0" r="0" t="17715"/>
          <a:stretch/>
        </p:blipFill>
        <p:spPr>
          <a:xfrm>
            <a:off x="3546413" y="865087"/>
            <a:ext cx="2721750" cy="3439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82" name="Google Shape;82;p17"/>
          <p:cNvPicPr preferRelativeResize="0"/>
          <p:nvPr/>
        </p:nvPicPr>
        <p:blipFill rotWithShape="1">
          <a:blip r:embed="rId5">
            <a:alphaModFix/>
          </a:blip>
          <a:srcRect b="15759" l="0" r="24636" t="11850"/>
          <a:stretch/>
        </p:blipFill>
        <p:spPr>
          <a:xfrm>
            <a:off x="6420563" y="581088"/>
            <a:ext cx="2051200" cy="350262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86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7" name="Google Shape;87;p18" title="80b6b28ac0d9454d99d00f3485d0179d.MOV">
            <a:hlinkClick r:id="rId3"/>
          </p:cNvPr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038675" y="152400"/>
            <a:ext cx="2721769" cy="4838701"/>
          </a:xfrm>
          <a:prstGeom prst="rect">
            <a:avLst/>
          </a:prstGeom>
          <a:noFill/>
          <a:ln>
            <a:noFill/>
          </a:ln>
        </p:spPr>
      </p:pic>
      <p:pic>
        <p:nvPicPr>
          <p:cNvPr id="88" name="Google Shape;88;p18"/>
          <p:cNvPicPr preferRelativeResize="0"/>
          <p:nvPr/>
        </p:nvPicPr>
        <p:blipFill rotWithShape="1">
          <a:blip r:embed="rId5">
            <a:alphaModFix/>
          </a:blip>
          <a:srcRect b="32955" l="8424" r="0" t="18038"/>
          <a:stretch/>
        </p:blipFill>
        <p:spPr>
          <a:xfrm>
            <a:off x="6511075" y="2979475"/>
            <a:ext cx="2492625" cy="2011628"/>
          </a:xfrm>
          <a:prstGeom prst="rect">
            <a:avLst/>
          </a:prstGeom>
          <a:noFill/>
          <a:ln>
            <a:noFill/>
          </a:ln>
        </p:spPr>
      </p:pic>
      <p:pic>
        <p:nvPicPr>
          <p:cNvPr id="89" name="Google Shape;89;p18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5912844" y="152400"/>
            <a:ext cx="3078753" cy="2309065"/>
          </a:xfrm>
          <a:prstGeom prst="rect">
            <a:avLst/>
          </a:prstGeom>
          <a:noFill/>
          <a:ln>
            <a:noFill/>
          </a:ln>
        </p:spPr>
      </p:pic>
      <p:pic>
        <p:nvPicPr>
          <p:cNvPr id="90" name="Google Shape;90;p18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152400" y="152400"/>
            <a:ext cx="2721768" cy="4838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10" presetSubtype="0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filter="fade" transition="in">
                                      <p:cBhvr>
                                        <p:cTn dur="1000"/>
                                        <p:tgtEl>
                                          <p:spTgt spid="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94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5" name="Google Shape;95;p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667847" y="152400"/>
            <a:ext cx="5808305" cy="483870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99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0" name="Google Shape;100;p2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00063" y="1266825"/>
            <a:ext cx="8143875" cy="26098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accent6"/>
        </a:solidFill>
      </p:bgPr>
    </p:bg>
    <p:spTree>
      <p:nvGrpSpPr>
        <p:cNvPr id="104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5" name="Google Shape;105;p2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00075" y="790575"/>
            <a:ext cx="7943850" cy="35623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