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lpane.blogspot.com/2011/07/pane-spiga-con-patate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asticcidelloziopiero.blogspot.com/2000/01/lievitati-dolci-e-salati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emist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cos-e-e-come-funziona-il-lievito-istantaneo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7E829-35FA-4C21-890B-541D70817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776" y="-1200742"/>
            <a:ext cx="8746753" cy="97537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F954AE-BB2C-4610-947B-35EB1AB1B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981635"/>
            <a:ext cx="8565776" cy="310627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  <a:r>
              <a:rPr lang="it-IT" sz="4400" dirty="0">
                <a:solidFill>
                  <a:srgbClr val="FF0000"/>
                </a:solidFill>
                <a:latin typeface="Arial Black" panose="020B0A04020102020204" pitchFamily="34" charset="0"/>
              </a:rPr>
              <a:t>il    lievito </a:t>
            </a:r>
          </a:p>
          <a:p>
            <a:r>
              <a:rPr lang="it-IT" sz="4400" dirty="0">
                <a:solidFill>
                  <a:srgbClr val="FF0000"/>
                </a:solidFill>
                <a:latin typeface="Arial Black" panose="020B0A04020102020204" pitchFamily="34" charset="0"/>
              </a:rPr>
              <a:t>       goloso </a:t>
            </a:r>
          </a:p>
          <a:p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3F249C1-EE37-4E18-B852-F68644D3819D}"/>
              </a:ext>
            </a:extLst>
          </p:cNvPr>
          <p:cNvSpPr/>
          <p:nvPr/>
        </p:nvSpPr>
        <p:spPr>
          <a:xfrm>
            <a:off x="3615017" y="4256244"/>
            <a:ext cx="4961965" cy="106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CLASSE  4° A  SCUOLA PRIMARIA DI </a:t>
            </a:r>
          </a:p>
          <a:p>
            <a:pPr algn="ctr"/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ARSAGO SEPRIO</a:t>
            </a:r>
          </a:p>
        </p:txBody>
      </p:sp>
    </p:spTree>
    <p:extLst>
      <p:ext uri="{BB962C8B-B14F-4D97-AF65-F5344CB8AC3E}">
        <p14:creationId xmlns:p14="http://schemas.microsoft.com/office/powerpoint/2010/main" val="40283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48FD8-1400-4021-8007-739ABB9F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Viene  rilasciata  l’anidride  carbonica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AA8E02-D1B1-4FE6-8BF7-E71002C1B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72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413442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87A65-E1CB-4BC4-B1C4-BCE7CF4A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Il processo di fermentazione </a:t>
            </a:r>
            <a:r>
              <a:rPr lang="it-IT" sz="2400">
                <a:latin typeface="Arial Black" panose="020B0A04020102020204" pitchFamily="34" charset="0"/>
              </a:rPr>
              <a:t>dei lieviti, </a:t>
            </a:r>
            <a:r>
              <a:rPr lang="it-IT" sz="2400" dirty="0">
                <a:latin typeface="Arial Black" panose="020B0A04020102020204" pitchFamily="34" charset="0"/>
              </a:rPr>
              <a:t>per </a:t>
            </a:r>
            <a:r>
              <a:rPr lang="it-IT" sz="2400">
                <a:latin typeface="Arial Black" panose="020B0A04020102020204" pitchFamily="34" charset="0"/>
              </a:rPr>
              <a:t>esempio ,consente </a:t>
            </a:r>
            <a:r>
              <a:rPr lang="it-IT" sz="2400" dirty="0">
                <a:latin typeface="Arial Black" panose="020B0A04020102020204" pitchFamily="34" charset="0"/>
              </a:rPr>
              <a:t>il gonfiamento della pasta  del pane  e dei dolci 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A05A3A-AE33-42FD-A8EF-E291A24F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0437" y="2367839"/>
            <a:ext cx="4042517" cy="2122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A0092E-50CA-4390-A874-B073F27A687C}"/>
              </a:ext>
            </a:extLst>
          </p:cNvPr>
          <p:cNvSpPr txBox="1"/>
          <p:nvPr/>
        </p:nvSpPr>
        <p:spPr>
          <a:xfrm>
            <a:off x="1430437" y="4788125"/>
            <a:ext cx="4042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ilpane.blogspot.com/2011/07/pane-spiga-con-patate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/3.0/"/>
              </a:rPr>
              <a:t>CC BY-NC</a:t>
            </a:r>
            <a:endParaRPr lang="it-IT" sz="9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11EFFEF-8AA2-4572-902C-EED259D35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16706" y="3309545"/>
            <a:ext cx="3989294" cy="26578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8B2519-5ACF-4122-B6B8-C49A96A0078C}"/>
              </a:ext>
            </a:extLst>
          </p:cNvPr>
          <p:cNvSpPr txBox="1"/>
          <p:nvPr/>
        </p:nvSpPr>
        <p:spPr>
          <a:xfrm>
            <a:off x="9424235" y="6089666"/>
            <a:ext cx="48176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s://ipasticcidelloziopiero.blogspot.com/2000/01/lievitati-dolci-e-salati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99649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83124-6349-4DA7-B4BB-CF6D402B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BUONA    SETTIMANA     DELLA    SCIENZA    A   TUTTI !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81ADDB7-7E9A-46B5-838F-508BF8E2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1500" y="1597710"/>
            <a:ext cx="2964989" cy="4193490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490DE0-DA3C-4B22-B487-FF1399763C51}"/>
              </a:ext>
            </a:extLst>
          </p:cNvPr>
          <p:cNvSpPr txBox="1"/>
          <p:nvPr/>
        </p:nvSpPr>
        <p:spPr>
          <a:xfrm>
            <a:off x="4381500" y="5956300"/>
            <a:ext cx="29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www.pngall.com/chemist-png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/3.0/"/>
              </a:rPr>
              <a:t>CC BY-NC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60933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A6269-23BC-4063-95F9-9A10FB1C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1413" y="564775"/>
            <a:ext cx="7989140" cy="98163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96EC02-CEC5-4D00-A9AA-9CB7F2F7696E}"/>
              </a:ext>
            </a:extLst>
          </p:cNvPr>
          <p:cNvSpPr/>
          <p:nvPr/>
        </p:nvSpPr>
        <p:spPr>
          <a:xfrm>
            <a:off x="2573867" y="4961467"/>
            <a:ext cx="6451600" cy="147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>
              <a:latin typeface="Arial Black" panose="020B0A04020102020204" pitchFamily="34" charset="0"/>
            </a:endParaRP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36AA1E45-D80F-4568-B183-D69388EF8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412" y="722829"/>
            <a:ext cx="8849641" cy="4977923"/>
          </a:xfr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4A4E55-10FC-4582-87D3-4E59E521D402}"/>
              </a:ext>
            </a:extLst>
          </p:cNvPr>
          <p:cNvSpPr txBox="1"/>
          <p:nvPr/>
        </p:nvSpPr>
        <p:spPr>
          <a:xfrm>
            <a:off x="3344777" y="6627168"/>
            <a:ext cx="716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3" tooltip="https://www.innaturale.com/cos-e-e-come-funziona-il-lievito-istantaneo/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4" tooltip="https://creativecommons.org/licenses/by-nc-nd/3.0/"/>
              </a:rPr>
              <a:t>CC BY-NC-ND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65084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8854EC-8B82-4A80-8A66-4724FAA6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516918"/>
            <a:ext cx="9905999" cy="147857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C00000"/>
                </a:solidFill>
              </a:rPr>
              <a:t>OCCORRENTE 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A2762-04D9-4BFA-B592-71299EE50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>
                <a:latin typeface="Arial Black" panose="020B0A04020102020204" pitchFamily="34" charset="0"/>
              </a:rPr>
              <a:t>2 BICCHIERI  DI PLASTICA  TRASPARENTI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rial Black" panose="020B0A04020102020204" pitchFamily="34" charset="0"/>
              </a:rPr>
              <a:t>ZUCCHERO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rial Black" panose="020B0A04020102020204" pitchFamily="34" charset="0"/>
              </a:rPr>
              <a:t>LIEVITO DI BIRRA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rial Black" panose="020B0A04020102020204" pitchFamily="34" charset="0"/>
              </a:rPr>
              <a:t>ACQUA TIEPIDA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rial Black" panose="020B0A04020102020204" pitchFamily="34" charset="0"/>
              </a:rPr>
              <a:t>CUCCHIAINO</a:t>
            </a:r>
          </a:p>
        </p:txBody>
      </p:sp>
    </p:spTree>
    <p:extLst>
      <p:ext uri="{BB962C8B-B14F-4D97-AF65-F5344CB8AC3E}">
        <p14:creationId xmlns:p14="http://schemas.microsoft.com/office/powerpoint/2010/main" val="33254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A78095-3B62-456B-9E55-6DB8158C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PROCEDIMENTO: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7F403F-74F0-434D-8B19-D894CF91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VERSARE   L’ACQUA  TIEPIDA  NEI  DUE  BICCHIERI</a:t>
            </a:r>
          </a:p>
          <a:p>
            <a:r>
              <a:rPr lang="it-IT" dirty="0">
                <a:latin typeface="Arial Black" panose="020B0A04020102020204" pitchFamily="34" charset="0"/>
              </a:rPr>
              <a:t>IN UN BICCHIERE AGGIUNGERE TRE CUCCHIAINI DI ZUCCHERO </a:t>
            </a:r>
          </a:p>
          <a:p>
            <a:r>
              <a:rPr lang="it-IT" dirty="0">
                <a:latin typeface="Arial Black" panose="020B0A04020102020204" pitchFamily="34" charset="0"/>
              </a:rPr>
              <a:t>GIRARE FINO A QUANDO LO ZUCCHERO SI è SCIOLTO NELL’ ACQUA</a:t>
            </a:r>
          </a:p>
          <a:p>
            <a:r>
              <a:rPr lang="it-IT" dirty="0">
                <a:latin typeface="Arial Black" panose="020B0A04020102020204" pitchFamily="34" charset="0"/>
              </a:rPr>
              <a:t>VERSARE IL LIEVITO POCO ALLA VOLTA IN ENTRAMBI I BICCHIERI.</a:t>
            </a:r>
          </a:p>
        </p:txBody>
      </p:sp>
    </p:spTree>
    <p:extLst>
      <p:ext uri="{BB962C8B-B14F-4D97-AF65-F5344CB8AC3E}">
        <p14:creationId xmlns:p14="http://schemas.microsoft.com/office/powerpoint/2010/main" val="254561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ACEEB-40B7-4C13-9618-06CB8FD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OSSERVAZIONE: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30E01-328A-4F91-8B64-BC7AE84C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rial Black" panose="020B0A04020102020204" pitchFamily="34" charset="0"/>
              </a:rPr>
              <a:t>DOPO QUALCHE MINUTO…</a:t>
            </a:r>
          </a:p>
          <a:p>
            <a:r>
              <a:rPr lang="it-IT" dirty="0">
                <a:latin typeface="Arial Black" panose="020B0A04020102020204" pitchFamily="34" charset="0"/>
              </a:rPr>
              <a:t>ABBIAMO NOTATO CHE NEL BICCHIERE CHE CONTENEVA LEVITO E  ZUCCHERO SI SONO FORMATE DELLE BOLLICINE…</a:t>
            </a:r>
          </a:p>
          <a:p>
            <a:pPr marL="0" indent="0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ADB1C-8C90-4C18-840A-871CBAF3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415F5E-7D4A-4ACE-AF88-FBAA1B911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rial Black" panose="020B0A04020102020204" pitchFamily="34" charset="0"/>
              </a:rPr>
              <a:t>I  LIEVITI  ( CHE FANNO PARTE DELLA FAMIGLIA DEI FUNGHI),SI NUTRONO  DI ZUCCHERI  CONTENUTI  NELLE SOSTANZE A  CUI  VENGONO MESCOLATI E RILASCIANO ANIDRIDE  CARBONICA.</a:t>
            </a:r>
          </a:p>
          <a:p>
            <a:r>
              <a:rPr lang="it-IT" dirty="0">
                <a:latin typeface="Arial Black" panose="020B0A04020102020204" pitchFamily="34" charset="0"/>
              </a:rPr>
              <a:t>QUESTO PROCESSO  VIENE  CHIAMATO :</a:t>
            </a:r>
          </a:p>
          <a:p>
            <a:pPr marL="0" indent="0">
              <a:buNone/>
            </a:pPr>
            <a:r>
              <a:rPr lang="it-IT" dirty="0">
                <a:latin typeface="Arial Black" panose="020B0A04020102020204" pitchFamily="34" charset="0"/>
              </a:rPr>
              <a:t>   FERMENTAZIONE.</a:t>
            </a:r>
          </a:p>
          <a:p>
            <a:pPr marL="0" indent="0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54C7B9-467B-4341-9B66-F662B06C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ECCO  QUALCHE IMMAGINE CHE RACCHIUDE LA NOSTRA ESPERIENZA: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6EC60E-6318-4D05-AAB9-FD6BA8CF9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18" y="2097088"/>
            <a:ext cx="5555989" cy="3541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20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08633-AD3D-45FB-859B-0C267CD9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1028092"/>
            <a:ext cx="10086882" cy="79342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Aggiungiamo lo zucchero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D8FE59-4FC3-4D82-BEE4-80ADF28BB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025" y="2115018"/>
            <a:ext cx="4722282" cy="3541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1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6B4D2-C51A-46EB-965E-622C17C2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770918"/>
            <a:ext cx="9905998" cy="147857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mettiamo il lievito poco alla  volta e mescoliamo</a:t>
            </a:r>
            <a:br>
              <a:rPr lang="it-IT" sz="2400" dirty="0">
                <a:latin typeface="Arial Black" panose="020B0A04020102020204" pitchFamily="34" charset="0"/>
              </a:rPr>
            </a:br>
            <a:endParaRPr lang="it-IT" sz="2400" dirty="0">
              <a:latin typeface="Arial Black" panose="020B0A040201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9E3558-5AF3-45D1-8384-13AA33CA1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72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746491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80</TotalTime>
  <Words>227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Tw Cen MT</vt:lpstr>
      <vt:lpstr>Wingdings</vt:lpstr>
      <vt:lpstr>Circuito</vt:lpstr>
      <vt:lpstr>Presentazione standard di PowerPoint</vt:lpstr>
      <vt:lpstr>Presentazione standard di PowerPoint</vt:lpstr>
      <vt:lpstr>OCCORRENTE :</vt:lpstr>
      <vt:lpstr>PROCEDIMENTO:</vt:lpstr>
      <vt:lpstr>OSSERVAZIONE:</vt:lpstr>
      <vt:lpstr>CONCLUSIONE</vt:lpstr>
      <vt:lpstr>ECCO  QUALCHE IMMAGINE CHE RACCHIUDE LA NOSTRA ESPERIENZA:</vt:lpstr>
      <vt:lpstr>Aggiungiamo lo zucchero</vt:lpstr>
      <vt:lpstr>mettiamo il lievito poco alla  volta e mescoliamo </vt:lpstr>
      <vt:lpstr>Viene  rilasciata  l’anidride  carbonica</vt:lpstr>
      <vt:lpstr>Il processo di fermentazione dei lieviti, per esempio ,consente il gonfiamento della pasta  del pane  e dei dolci .</vt:lpstr>
      <vt:lpstr>BUONA    SETTIMANA     DELLA    SCIENZA    A   TUTTI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Giorgianni</dc:creator>
  <cp:lastModifiedBy>Francesca Giorgianni</cp:lastModifiedBy>
  <cp:revision>8</cp:revision>
  <dcterms:created xsi:type="dcterms:W3CDTF">2022-03-18T10:15:32Z</dcterms:created>
  <dcterms:modified xsi:type="dcterms:W3CDTF">2022-04-02T13:40:17Z</dcterms:modified>
</cp:coreProperties>
</file>